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</p:sldMasterIdLst>
  <p:notesMasterIdLst>
    <p:notesMasterId r:id="rId66"/>
  </p:notesMasterIdLst>
  <p:sldIdLst>
    <p:sldId id="257" r:id="rId2"/>
    <p:sldId id="258" r:id="rId3"/>
    <p:sldId id="269" r:id="rId4"/>
    <p:sldId id="268" r:id="rId5"/>
    <p:sldId id="270" r:id="rId6"/>
    <p:sldId id="271" r:id="rId7"/>
    <p:sldId id="272" r:id="rId8"/>
    <p:sldId id="343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283" r:id="rId17"/>
    <p:sldId id="285" r:id="rId18"/>
    <p:sldId id="291" r:id="rId19"/>
    <p:sldId id="295" r:id="rId20"/>
    <p:sldId id="296" r:id="rId21"/>
    <p:sldId id="297" r:id="rId22"/>
    <p:sldId id="298" r:id="rId23"/>
    <p:sldId id="290" r:id="rId24"/>
    <p:sldId id="299" r:id="rId25"/>
    <p:sldId id="300" r:id="rId26"/>
    <p:sldId id="303" r:id="rId27"/>
    <p:sldId id="305" r:id="rId28"/>
    <p:sldId id="304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7" r:id="rId39"/>
    <p:sldId id="316" r:id="rId40"/>
    <p:sldId id="315" r:id="rId41"/>
    <p:sldId id="319" r:id="rId42"/>
    <p:sldId id="318" r:id="rId43"/>
    <p:sldId id="321" r:id="rId44"/>
    <p:sldId id="324" r:id="rId45"/>
    <p:sldId id="322" r:id="rId46"/>
    <p:sldId id="323" r:id="rId47"/>
    <p:sldId id="325" r:id="rId48"/>
    <p:sldId id="341" r:id="rId49"/>
    <p:sldId id="340" r:id="rId50"/>
    <p:sldId id="329" r:id="rId51"/>
    <p:sldId id="332" r:id="rId52"/>
    <p:sldId id="330" r:id="rId53"/>
    <p:sldId id="331" r:id="rId54"/>
    <p:sldId id="333" r:id="rId55"/>
    <p:sldId id="334" r:id="rId56"/>
    <p:sldId id="337" r:id="rId57"/>
    <p:sldId id="336" r:id="rId58"/>
    <p:sldId id="326" r:id="rId59"/>
    <p:sldId id="327" r:id="rId60"/>
    <p:sldId id="328" r:id="rId61"/>
    <p:sldId id="342" r:id="rId62"/>
    <p:sldId id="320" r:id="rId63"/>
    <p:sldId id="345" r:id="rId64"/>
    <p:sldId id="34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orient="horz" pos="1618" userDrawn="1">
          <p15:clr>
            <a:srgbClr val="A4A3A4"/>
          </p15:clr>
        </p15:guide>
        <p15:guide id="3" pos="2879" userDrawn="1">
          <p15:clr>
            <a:srgbClr val="A4A3A4"/>
          </p15:clr>
        </p15:guide>
        <p15:guide id="4" pos="3089" userDrawn="1">
          <p15:clr>
            <a:srgbClr val="A4A3A4"/>
          </p15:clr>
        </p15:guide>
        <p15:guide id="5" pos="693" userDrawn="1">
          <p15:clr>
            <a:srgbClr val="A4A3A4"/>
          </p15:clr>
        </p15:guide>
        <p15:guide id="6" pos="2235" userDrawn="1">
          <p15:clr>
            <a:srgbClr val="A4A3A4"/>
          </p15:clr>
        </p15:guide>
        <p15:guide id="7" pos="3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6224" autoAdjust="0"/>
  </p:normalViewPr>
  <p:slideViewPr>
    <p:cSldViewPr snapToObjects="1">
      <p:cViewPr varScale="1">
        <p:scale>
          <a:sx n="109" d="100"/>
          <a:sy n="109" d="100"/>
        </p:scale>
        <p:origin x="1674" y="120"/>
      </p:cViewPr>
      <p:guideLst>
        <p:guide orient="horz" pos="2158"/>
        <p:guide orient="horz" pos="1618"/>
        <p:guide pos="2879"/>
        <p:guide pos="3089"/>
        <p:guide pos="693"/>
        <p:guide pos="2235"/>
        <p:guide pos="35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68392F-4DB3-4E09-A2D7-525E5CA740AC}" type="doc">
      <dgm:prSet loTypeId="urn:microsoft.com/office/officeart/2005/8/layout/hierarchy2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B0360E63-2757-4D53-A33A-28038716127C}">
      <dgm:prSet phldrT="[텍스트]" custT="1"/>
      <dgm:spPr/>
      <dgm:t>
        <a:bodyPr/>
        <a:lstStyle/>
        <a:p>
          <a:pPr latinLnBrk="1"/>
          <a:r>
            <a: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N(</a:t>
          </a:r>
          <a:r>
            <a: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매개변수</a:t>
          </a:r>
          <a:r>
            <a: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5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F863661-5C9B-4398-94D6-92BA238B3B43}" type="parTrans" cxnId="{37C19124-1B92-4C00-84FA-EBC49AAA80C6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4959E8-5B72-4C1C-86A1-716654BED021}" type="sibTrans" cxnId="{37C19124-1B92-4C00-84FA-EBC49AAA80C6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E3D075-FDCD-4A15-92D1-63D337D0D006}">
      <dgm:prSet phldrT="[텍스트]" custT="1"/>
      <dgm:spPr/>
      <dgm:t>
        <a:bodyPr/>
        <a:lstStyle/>
        <a:p>
          <a:pPr latinLnBrk="1"/>
          <a:r>
            <a: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n</a:t>
          </a:r>
          <a:r>
            <a: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↑</a:t>
          </a:r>
        </a:p>
      </dgm:t>
    </dgm:pt>
    <dgm:pt modelId="{5B53A9CD-1FF9-4699-BF2C-50C7D611DDAF}" type="parTrans" cxnId="{C8CD3A66-C772-47DC-A960-63CA97037180}">
      <dgm:prSet custT="1"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A7C547-BA9C-4A17-A958-E6369F5A8018}" type="sibTrans" cxnId="{C8CD3A66-C772-47DC-A960-63CA97037180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D068044-8CBF-43BC-BCBC-C44874F12FF4}">
      <dgm:prSet phldrT="[텍스트]" custT="1"/>
      <dgm:spPr/>
      <dgm:t>
        <a:bodyPr/>
        <a:lstStyle/>
        <a:p>
          <a:pPr latinLnBrk="1"/>
          <a:r>
            <a: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모델단순</a:t>
          </a:r>
        </a:p>
      </dgm:t>
    </dgm:pt>
    <dgm:pt modelId="{B0BEEBB2-DA8F-48C0-9225-E69060FC12F8}" type="parTrans" cxnId="{FBAB967B-A3F7-459A-B57D-32D0043F3BB2}">
      <dgm:prSet custT="1"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719F97-C308-4EB5-8DA2-F9205E5442F0}" type="sibTrans" cxnId="{FBAB967B-A3F7-459A-B57D-32D0043F3BB2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FCF43AE-8276-412C-9C77-AE26F34BA726}">
      <dgm:prSet phldrT="[텍스트]" custT="1"/>
      <dgm:spPr/>
      <dgm:t>
        <a:bodyPr/>
        <a:lstStyle/>
        <a:p>
          <a:pPr latinLnBrk="1"/>
          <a:r>
            <a: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과소적합</a:t>
          </a:r>
        </a:p>
      </dgm:t>
    </dgm:pt>
    <dgm:pt modelId="{C1FD9702-7B22-43F0-B3C9-EABB63431BAB}" type="parTrans" cxnId="{FC9B4E0C-9D17-4F0C-9D28-EA745FD69D1B}">
      <dgm:prSet custT="1"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59A183D-A8F2-4FF4-857A-6D40CF0BCD5D}" type="sibTrans" cxnId="{FC9B4E0C-9D17-4F0C-9D28-EA745FD69D1B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0F0CB0-5049-4BBA-B899-DE1C26943281}">
      <dgm:prSet phldrT="[텍스트]" custT="1"/>
      <dgm:spPr/>
      <dgm:t>
        <a:bodyPr/>
        <a:lstStyle/>
        <a:p>
          <a:pPr latinLnBrk="1"/>
          <a:r>
            <a: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n</a:t>
          </a:r>
          <a:r>
            <a: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↓</a:t>
          </a:r>
        </a:p>
      </dgm:t>
    </dgm:pt>
    <dgm:pt modelId="{781A2D72-B820-47E7-9447-C00864C37875}" type="parTrans" cxnId="{66776DA5-F2CB-45A0-97F8-A46071083CCA}">
      <dgm:prSet custT="1"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ABB208-EF65-46CC-8317-CEBC8F6D9933}" type="sibTrans" cxnId="{66776DA5-F2CB-45A0-97F8-A46071083CCA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C0BBD0-57E5-412A-B43D-58FA9DCF41F1}">
      <dgm:prSet phldrT="[텍스트]" custT="1"/>
      <dgm:spPr/>
      <dgm:t>
        <a:bodyPr/>
        <a:lstStyle/>
        <a:p>
          <a:pPr latinLnBrk="1"/>
          <a:r>
            <a:rPr lang="ko-KR" altLang="en-US" sz="15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모델복잡</a:t>
          </a:r>
          <a:endParaRPr lang="ko-KR" altLang="en-US" sz="15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485BAE9-950D-43A0-BD83-FC220BB3CAB5}" type="parTrans" cxnId="{2399954C-A144-469B-B24B-B61A8A4BC967}">
      <dgm:prSet custT="1"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C91AED-D327-444F-A7E1-D6A209480408}" type="sibTrans" cxnId="{2399954C-A144-469B-B24B-B61A8A4BC967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740131E-40B7-488D-A118-BD4B50792EFE}">
      <dgm:prSet phldrT="[텍스트]" custT="1"/>
      <dgm:spPr/>
      <dgm:t>
        <a:bodyPr/>
        <a:lstStyle/>
        <a:p>
          <a:pPr latinLnBrk="1"/>
          <a:r>
            <a: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rPr>
            <a:t>과대적합</a:t>
          </a:r>
        </a:p>
      </dgm:t>
    </dgm:pt>
    <dgm:pt modelId="{54F4E1BF-6E2F-4EBE-B4F6-E30CA04D2B06}" type="parTrans" cxnId="{0452320C-3BEA-4F8F-B827-71C8DDAD381F}">
      <dgm:prSet custT="1"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7F0D34D-8AE7-4CD5-BE75-8B6A20FCE784}" type="sibTrans" cxnId="{0452320C-3BEA-4F8F-B827-71C8DDAD381F}">
      <dgm:prSet/>
      <dgm:spPr/>
      <dgm:t>
        <a:bodyPr/>
        <a:lstStyle/>
        <a:p>
          <a:pPr latinLnBrk="1"/>
          <a:endParaRPr lang="ko-KR" altLang="en-US" sz="2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D9BFAE-7F76-4D72-8EB5-EDA538F2EA87}" type="pres">
      <dgm:prSet presAssocID="{A968392F-4DB3-4E09-A2D7-525E5CA740A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39F5D0-1B0C-493C-BD5C-EA8F592EE874}" type="pres">
      <dgm:prSet presAssocID="{B0360E63-2757-4D53-A33A-28038716127C}" presName="root1" presStyleCnt="0"/>
      <dgm:spPr/>
    </dgm:pt>
    <dgm:pt modelId="{0D6A2085-E411-45D5-AAAC-5441C0CE63D8}" type="pres">
      <dgm:prSet presAssocID="{B0360E63-2757-4D53-A33A-28038716127C}" presName="LevelOneTextNode" presStyleLbl="node0" presStyleIdx="0" presStyleCnt="1" custScaleX="136012">
        <dgm:presLayoutVars>
          <dgm:chPref val="3"/>
        </dgm:presLayoutVars>
      </dgm:prSet>
      <dgm:spPr/>
    </dgm:pt>
    <dgm:pt modelId="{6E20C9D6-E4EF-408F-AEE2-441FFB50BB41}" type="pres">
      <dgm:prSet presAssocID="{B0360E63-2757-4D53-A33A-28038716127C}" presName="level2hierChild" presStyleCnt="0"/>
      <dgm:spPr/>
    </dgm:pt>
    <dgm:pt modelId="{DC4E54A4-D0AD-4F5F-AA94-6C2018BCF07A}" type="pres">
      <dgm:prSet presAssocID="{5B53A9CD-1FF9-4699-BF2C-50C7D611DDAF}" presName="conn2-1" presStyleLbl="parChTrans1D2" presStyleIdx="0" presStyleCnt="2"/>
      <dgm:spPr/>
    </dgm:pt>
    <dgm:pt modelId="{279B5BA3-8D41-4477-A0E8-5BDD0AFBCA5F}" type="pres">
      <dgm:prSet presAssocID="{5B53A9CD-1FF9-4699-BF2C-50C7D611DDAF}" presName="connTx" presStyleLbl="parChTrans1D2" presStyleIdx="0" presStyleCnt="2"/>
      <dgm:spPr/>
    </dgm:pt>
    <dgm:pt modelId="{891104F8-F3C8-475B-8BB9-8AF164159C2C}" type="pres">
      <dgm:prSet presAssocID="{8AE3D075-FDCD-4A15-92D1-63D337D0D006}" presName="root2" presStyleCnt="0"/>
      <dgm:spPr/>
    </dgm:pt>
    <dgm:pt modelId="{16759A26-4EB8-4D83-AB95-53C9FF74AEC8}" type="pres">
      <dgm:prSet presAssocID="{8AE3D075-FDCD-4A15-92D1-63D337D0D006}" presName="LevelTwoTextNode" presStyleLbl="node2" presStyleIdx="0" presStyleCnt="2">
        <dgm:presLayoutVars>
          <dgm:chPref val="3"/>
        </dgm:presLayoutVars>
      </dgm:prSet>
      <dgm:spPr/>
    </dgm:pt>
    <dgm:pt modelId="{7BF98A3F-15C7-41DA-B086-484838D1EDDB}" type="pres">
      <dgm:prSet presAssocID="{8AE3D075-FDCD-4A15-92D1-63D337D0D006}" presName="level3hierChild" presStyleCnt="0"/>
      <dgm:spPr/>
    </dgm:pt>
    <dgm:pt modelId="{BA4B9530-6C4C-4C1A-90CA-7CB5E25BE45E}" type="pres">
      <dgm:prSet presAssocID="{B0BEEBB2-DA8F-48C0-9225-E69060FC12F8}" presName="conn2-1" presStyleLbl="parChTrans1D3" presStyleIdx="0" presStyleCnt="2"/>
      <dgm:spPr/>
    </dgm:pt>
    <dgm:pt modelId="{D5582D6F-3591-4625-BA20-6EA1EF2B3E06}" type="pres">
      <dgm:prSet presAssocID="{B0BEEBB2-DA8F-48C0-9225-E69060FC12F8}" presName="connTx" presStyleLbl="parChTrans1D3" presStyleIdx="0" presStyleCnt="2"/>
      <dgm:spPr/>
    </dgm:pt>
    <dgm:pt modelId="{7DB4AD22-E08B-4695-92CF-8B8ED83C84C1}" type="pres">
      <dgm:prSet presAssocID="{3D068044-8CBF-43BC-BCBC-C44874F12FF4}" presName="root2" presStyleCnt="0"/>
      <dgm:spPr/>
    </dgm:pt>
    <dgm:pt modelId="{2A0620F4-6B5C-4ED8-8949-C33500C17483}" type="pres">
      <dgm:prSet presAssocID="{3D068044-8CBF-43BC-BCBC-C44874F12FF4}" presName="LevelTwoTextNode" presStyleLbl="node3" presStyleIdx="0" presStyleCnt="2">
        <dgm:presLayoutVars>
          <dgm:chPref val="3"/>
        </dgm:presLayoutVars>
      </dgm:prSet>
      <dgm:spPr/>
    </dgm:pt>
    <dgm:pt modelId="{54B2D6AB-80FD-48D8-BC6B-3270D3AC6CE4}" type="pres">
      <dgm:prSet presAssocID="{3D068044-8CBF-43BC-BCBC-C44874F12FF4}" presName="level3hierChild" presStyleCnt="0"/>
      <dgm:spPr/>
    </dgm:pt>
    <dgm:pt modelId="{9A06D007-5A15-453C-B03E-9BDAA465E354}" type="pres">
      <dgm:prSet presAssocID="{C1FD9702-7B22-43F0-B3C9-EABB63431BAB}" presName="conn2-1" presStyleLbl="parChTrans1D4" presStyleIdx="0" presStyleCnt="2"/>
      <dgm:spPr/>
    </dgm:pt>
    <dgm:pt modelId="{5E821322-B288-481A-B97D-9C0F80DF62A1}" type="pres">
      <dgm:prSet presAssocID="{C1FD9702-7B22-43F0-B3C9-EABB63431BAB}" presName="connTx" presStyleLbl="parChTrans1D4" presStyleIdx="0" presStyleCnt="2"/>
      <dgm:spPr/>
    </dgm:pt>
    <dgm:pt modelId="{9BD3691B-C017-4BE6-B06C-E1718F1834A1}" type="pres">
      <dgm:prSet presAssocID="{0FCF43AE-8276-412C-9C77-AE26F34BA726}" presName="root2" presStyleCnt="0"/>
      <dgm:spPr/>
    </dgm:pt>
    <dgm:pt modelId="{CEC15C1F-B6CF-4149-BEB8-8651460E5FCC}" type="pres">
      <dgm:prSet presAssocID="{0FCF43AE-8276-412C-9C77-AE26F34BA726}" presName="LevelTwoTextNode" presStyleLbl="node4" presStyleIdx="0" presStyleCnt="2">
        <dgm:presLayoutVars>
          <dgm:chPref val="3"/>
        </dgm:presLayoutVars>
      </dgm:prSet>
      <dgm:spPr/>
    </dgm:pt>
    <dgm:pt modelId="{1427D56A-6E06-45EC-9558-5C212E70A301}" type="pres">
      <dgm:prSet presAssocID="{0FCF43AE-8276-412C-9C77-AE26F34BA726}" presName="level3hierChild" presStyleCnt="0"/>
      <dgm:spPr/>
    </dgm:pt>
    <dgm:pt modelId="{5EC04421-7897-4E16-93B6-5D72D7FE4603}" type="pres">
      <dgm:prSet presAssocID="{781A2D72-B820-47E7-9447-C00864C37875}" presName="conn2-1" presStyleLbl="parChTrans1D2" presStyleIdx="1" presStyleCnt="2"/>
      <dgm:spPr/>
    </dgm:pt>
    <dgm:pt modelId="{13CEAE48-F06D-4D75-9A48-0FE23A39EAF7}" type="pres">
      <dgm:prSet presAssocID="{781A2D72-B820-47E7-9447-C00864C37875}" presName="connTx" presStyleLbl="parChTrans1D2" presStyleIdx="1" presStyleCnt="2"/>
      <dgm:spPr/>
    </dgm:pt>
    <dgm:pt modelId="{82C8D7D0-E72D-4723-B213-1614141A4013}" type="pres">
      <dgm:prSet presAssocID="{8D0F0CB0-5049-4BBA-B899-DE1C26943281}" presName="root2" presStyleCnt="0"/>
      <dgm:spPr/>
    </dgm:pt>
    <dgm:pt modelId="{9F9B0F65-8620-4880-BD2F-A2056F31E433}" type="pres">
      <dgm:prSet presAssocID="{8D0F0CB0-5049-4BBA-B899-DE1C26943281}" presName="LevelTwoTextNode" presStyleLbl="node2" presStyleIdx="1" presStyleCnt="2">
        <dgm:presLayoutVars>
          <dgm:chPref val="3"/>
        </dgm:presLayoutVars>
      </dgm:prSet>
      <dgm:spPr/>
    </dgm:pt>
    <dgm:pt modelId="{CAAAF40A-C23C-46A1-A714-BA1C6954E085}" type="pres">
      <dgm:prSet presAssocID="{8D0F0CB0-5049-4BBA-B899-DE1C26943281}" presName="level3hierChild" presStyleCnt="0"/>
      <dgm:spPr/>
    </dgm:pt>
    <dgm:pt modelId="{2F9E4F65-BF6A-4605-BEB5-9CE6CB63043B}" type="pres">
      <dgm:prSet presAssocID="{A485BAE9-950D-43A0-BD83-FC220BB3CAB5}" presName="conn2-1" presStyleLbl="parChTrans1D3" presStyleIdx="1" presStyleCnt="2"/>
      <dgm:spPr/>
    </dgm:pt>
    <dgm:pt modelId="{7E2F2D86-E8B7-433A-8FEE-611C4500D843}" type="pres">
      <dgm:prSet presAssocID="{A485BAE9-950D-43A0-BD83-FC220BB3CAB5}" presName="connTx" presStyleLbl="parChTrans1D3" presStyleIdx="1" presStyleCnt="2"/>
      <dgm:spPr/>
    </dgm:pt>
    <dgm:pt modelId="{0183DB97-7CC2-4630-928A-8A84280B1452}" type="pres">
      <dgm:prSet presAssocID="{EEC0BBD0-57E5-412A-B43D-58FA9DCF41F1}" presName="root2" presStyleCnt="0"/>
      <dgm:spPr/>
    </dgm:pt>
    <dgm:pt modelId="{9BFE45D1-2D77-4058-AF76-3D7C5A759E62}" type="pres">
      <dgm:prSet presAssocID="{EEC0BBD0-57E5-412A-B43D-58FA9DCF41F1}" presName="LevelTwoTextNode" presStyleLbl="node3" presStyleIdx="1" presStyleCnt="2">
        <dgm:presLayoutVars>
          <dgm:chPref val="3"/>
        </dgm:presLayoutVars>
      </dgm:prSet>
      <dgm:spPr/>
    </dgm:pt>
    <dgm:pt modelId="{18922B01-A9E2-4A5F-83E8-3327338A9AC8}" type="pres">
      <dgm:prSet presAssocID="{EEC0BBD0-57E5-412A-B43D-58FA9DCF41F1}" presName="level3hierChild" presStyleCnt="0"/>
      <dgm:spPr/>
    </dgm:pt>
    <dgm:pt modelId="{4D6FEDB5-FAA4-4399-AFFA-C87F70A8D3D4}" type="pres">
      <dgm:prSet presAssocID="{54F4E1BF-6E2F-4EBE-B4F6-E30CA04D2B06}" presName="conn2-1" presStyleLbl="parChTrans1D4" presStyleIdx="1" presStyleCnt="2"/>
      <dgm:spPr/>
    </dgm:pt>
    <dgm:pt modelId="{9E543B80-1C9B-48CF-8931-024B547C1BB4}" type="pres">
      <dgm:prSet presAssocID="{54F4E1BF-6E2F-4EBE-B4F6-E30CA04D2B06}" presName="connTx" presStyleLbl="parChTrans1D4" presStyleIdx="1" presStyleCnt="2"/>
      <dgm:spPr/>
    </dgm:pt>
    <dgm:pt modelId="{33696003-E912-43D7-A071-762E5849A686}" type="pres">
      <dgm:prSet presAssocID="{A740131E-40B7-488D-A118-BD4B50792EFE}" presName="root2" presStyleCnt="0"/>
      <dgm:spPr/>
    </dgm:pt>
    <dgm:pt modelId="{59149458-EB05-4C54-90A8-171B6E193E5A}" type="pres">
      <dgm:prSet presAssocID="{A740131E-40B7-488D-A118-BD4B50792EFE}" presName="LevelTwoTextNode" presStyleLbl="node4" presStyleIdx="1" presStyleCnt="2">
        <dgm:presLayoutVars>
          <dgm:chPref val="3"/>
        </dgm:presLayoutVars>
      </dgm:prSet>
      <dgm:spPr/>
    </dgm:pt>
    <dgm:pt modelId="{5A7FED09-2615-43C5-8580-494F932319FA}" type="pres">
      <dgm:prSet presAssocID="{A740131E-40B7-488D-A118-BD4B50792EFE}" presName="level3hierChild" presStyleCnt="0"/>
      <dgm:spPr/>
    </dgm:pt>
  </dgm:ptLst>
  <dgm:cxnLst>
    <dgm:cxn modelId="{0452320C-3BEA-4F8F-B827-71C8DDAD381F}" srcId="{EEC0BBD0-57E5-412A-B43D-58FA9DCF41F1}" destId="{A740131E-40B7-488D-A118-BD4B50792EFE}" srcOrd="0" destOrd="0" parTransId="{54F4E1BF-6E2F-4EBE-B4F6-E30CA04D2B06}" sibTransId="{C7F0D34D-8AE7-4CD5-BE75-8B6A20FCE784}"/>
    <dgm:cxn modelId="{FC9B4E0C-9D17-4F0C-9D28-EA745FD69D1B}" srcId="{3D068044-8CBF-43BC-BCBC-C44874F12FF4}" destId="{0FCF43AE-8276-412C-9C77-AE26F34BA726}" srcOrd="0" destOrd="0" parTransId="{C1FD9702-7B22-43F0-B3C9-EABB63431BAB}" sibTransId="{B59A183D-A8F2-4FF4-857A-6D40CF0BCD5D}"/>
    <dgm:cxn modelId="{37C19124-1B92-4C00-84FA-EBC49AAA80C6}" srcId="{A968392F-4DB3-4E09-A2D7-525E5CA740AC}" destId="{B0360E63-2757-4D53-A33A-28038716127C}" srcOrd="0" destOrd="0" parTransId="{EF863661-5C9B-4398-94D6-92BA238B3B43}" sibTransId="{684959E8-5B72-4C1C-86A1-716654BED021}"/>
    <dgm:cxn modelId="{2381BE3D-C769-4D45-BADC-18F5A4E15C71}" type="presOf" srcId="{C1FD9702-7B22-43F0-B3C9-EABB63431BAB}" destId="{5E821322-B288-481A-B97D-9C0F80DF62A1}" srcOrd="1" destOrd="0" presId="urn:microsoft.com/office/officeart/2005/8/layout/hierarchy2"/>
    <dgm:cxn modelId="{D9A5535C-46F2-4A0B-AAAA-E56E9013EE86}" type="presOf" srcId="{A740131E-40B7-488D-A118-BD4B50792EFE}" destId="{59149458-EB05-4C54-90A8-171B6E193E5A}" srcOrd="0" destOrd="0" presId="urn:microsoft.com/office/officeart/2005/8/layout/hierarchy2"/>
    <dgm:cxn modelId="{E79F4B44-7B3F-4647-960C-5B852F1AA015}" type="presOf" srcId="{C1FD9702-7B22-43F0-B3C9-EABB63431BAB}" destId="{9A06D007-5A15-453C-B03E-9BDAA465E354}" srcOrd="0" destOrd="0" presId="urn:microsoft.com/office/officeart/2005/8/layout/hierarchy2"/>
    <dgm:cxn modelId="{6B996745-E6BF-4CDF-8315-84C3692543EE}" type="presOf" srcId="{A485BAE9-950D-43A0-BD83-FC220BB3CAB5}" destId="{2F9E4F65-BF6A-4605-BEB5-9CE6CB63043B}" srcOrd="0" destOrd="0" presId="urn:microsoft.com/office/officeart/2005/8/layout/hierarchy2"/>
    <dgm:cxn modelId="{C8CD3A66-C772-47DC-A960-63CA97037180}" srcId="{B0360E63-2757-4D53-A33A-28038716127C}" destId="{8AE3D075-FDCD-4A15-92D1-63D337D0D006}" srcOrd="0" destOrd="0" parTransId="{5B53A9CD-1FF9-4699-BF2C-50C7D611DDAF}" sibTransId="{7AA7C547-BA9C-4A17-A958-E6369F5A8018}"/>
    <dgm:cxn modelId="{EFE64066-A158-4A7E-BA54-8DCF5BAA21AA}" type="presOf" srcId="{0FCF43AE-8276-412C-9C77-AE26F34BA726}" destId="{CEC15C1F-B6CF-4149-BEB8-8651460E5FCC}" srcOrd="0" destOrd="0" presId="urn:microsoft.com/office/officeart/2005/8/layout/hierarchy2"/>
    <dgm:cxn modelId="{6C41A049-BDF2-4BE7-9F29-7E52FF0ED23B}" type="presOf" srcId="{3D068044-8CBF-43BC-BCBC-C44874F12FF4}" destId="{2A0620F4-6B5C-4ED8-8949-C33500C17483}" srcOrd="0" destOrd="0" presId="urn:microsoft.com/office/officeart/2005/8/layout/hierarchy2"/>
    <dgm:cxn modelId="{2399954C-A144-469B-B24B-B61A8A4BC967}" srcId="{8D0F0CB0-5049-4BBA-B899-DE1C26943281}" destId="{EEC0BBD0-57E5-412A-B43D-58FA9DCF41F1}" srcOrd="0" destOrd="0" parTransId="{A485BAE9-950D-43A0-BD83-FC220BB3CAB5}" sibTransId="{F3C91AED-D327-444F-A7E1-D6A209480408}"/>
    <dgm:cxn modelId="{A1B59A6C-85AC-4D25-8F68-14C4CC19C823}" type="presOf" srcId="{8D0F0CB0-5049-4BBA-B899-DE1C26943281}" destId="{9F9B0F65-8620-4880-BD2F-A2056F31E433}" srcOrd="0" destOrd="0" presId="urn:microsoft.com/office/officeart/2005/8/layout/hierarchy2"/>
    <dgm:cxn modelId="{7B80AE4E-08EA-4998-88FA-3E9E709AA60F}" type="presOf" srcId="{5B53A9CD-1FF9-4699-BF2C-50C7D611DDAF}" destId="{DC4E54A4-D0AD-4F5F-AA94-6C2018BCF07A}" srcOrd="0" destOrd="0" presId="urn:microsoft.com/office/officeart/2005/8/layout/hierarchy2"/>
    <dgm:cxn modelId="{E4544250-3697-428A-B348-E0FFB632FEAA}" type="presOf" srcId="{781A2D72-B820-47E7-9447-C00864C37875}" destId="{5EC04421-7897-4E16-93B6-5D72D7FE4603}" srcOrd="0" destOrd="0" presId="urn:microsoft.com/office/officeart/2005/8/layout/hierarchy2"/>
    <dgm:cxn modelId="{BC05A254-1EA8-43A7-B867-9DD315DCB9F2}" type="presOf" srcId="{B0BEEBB2-DA8F-48C0-9225-E69060FC12F8}" destId="{BA4B9530-6C4C-4C1A-90CA-7CB5E25BE45E}" srcOrd="0" destOrd="0" presId="urn:microsoft.com/office/officeart/2005/8/layout/hierarchy2"/>
    <dgm:cxn modelId="{71AA0B76-96D7-496C-878D-14CCA25EBBAA}" type="presOf" srcId="{54F4E1BF-6E2F-4EBE-B4F6-E30CA04D2B06}" destId="{4D6FEDB5-FAA4-4399-AFFA-C87F70A8D3D4}" srcOrd="0" destOrd="0" presId="urn:microsoft.com/office/officeart/2005/8/layout/hierarchy2"/>
    <dgm:cxn modelId="{FBAB967B-A3F7-459A-B57D-32D0043F3BB2}" srcId="{8AE3D075-FDCD-4A15-92D1-63D337D0D006}" destId="{3D068044-8CBF-43BC-BCBC-C44874F12FF4}" srcOrd="0" destOrd="0" parTransId="{B0BEEBB2-DA8F-48C0-9225-E69060FC12F8}" sibTransId="{64719F97-C308-4EB5-8DA2-F9205E5442F0}"/>
    <dgm:cxn modelId="{DAB66484-3DA9-42F3-A674-9380AD350418}" type="presOf" srcId="{EEC0BBD0-57E5-412A-B43D-58FA9DCF41F1}" destId="{9BFE45D1-2D77-4058-AF76-3D7C5A759E62}" srcOrd="0" destOrd="0" presId="urn:microsoft.com/office/officeart/2005/8/layout/hierarchy2"/>
    <dgm:cxn modelId="{EB9AF589-3F44-451B-AB8D-3BD1C375DB1E}" type="presOf" srcId="{B0360E63-2757-4D53-A33A-28038716127C}" destId="{0D6A2085-E411-45D5-AAAC-5441C0CE63D8}" srcOrd="0" destOrd="0" presId="urn:microsoft.com/office/officeart/2005/8/layout/hierarchy2"/>
    <dgm:cxn modelId="{2CF0F393-4250-4675-960F-7887B21B42B7}" type="presOf" srcId="{8AE3D075-FDCD-4A15-92D1-63D337D0D006}" destId="{16759A26-4EB8-4D83-AB95-53C9FF74AEC8}" srcOrd="0" destOrd="0" presId="urn:microsoft.com/office/officeart/2005/8/layout/hierarchy2"/>
    <dgm:cxn modelId="{0DB888A1-A11C-498D-A689-370AA0FC432E}" type="presOf" srcId="{B0BEEBB2-DA8F-48C0-9225-E69060FC12F8}" destId="{D5582D6F-3591-4625-BA20-6EA1EF2B3E06}" srcOrd="1" destOrd="0" presId="urn:microsoft.com/office/officeart/2005/8/layout/hierarchy2"/>
    <dgm:cxn modelId="{66776DA5-F2CB-45A0-97F8-A46071083CCA}" srcId="{B0360E63-2757-4D53-A33A-28038716127C}" destId="{8D0F0CB0-5049-4BBA-B899-DE1C26943281}" srcOrd="1" destOrd="0" parTransId="{781A2D72-B820-47E7-9447-C00864C37875}" sibTransId="{98ABB208-EF65-46CC-8317-CEBC8F6D9933}"/>
    <dgm:cxn modelId="{B61F72B4-5B71-43AE-B186-0FB46D90B000}" type="presOf" srcId="{781A2D72-B820-47E7-9447-C00864C37875}" destId="{13CEAE48-F06D-4D75-9A48-0FE23A39EAF7}" srcOrd="1" destOrd="0" presId="urn:microsoft.com/office/officeart/2005/8/layout/hierarchy2"/>
    <dgm:cxn modelId="{8E2554BC-86F5-41CB-B834-1072F9E09DF8}" type="presOf" srcId="{A968392F-4DB3-4E09-A2D7-525E5CA740AC}" destId="{F1D9BFAE-7F76-4D72-8EB5-EDA538F2EA87}" srcOrd="0" destOrd="0" presId="urn:microsoft.com/office/officeart/2005/8/layout/hierarchy2"/>
    <dgm:cxn modelId="{5B06E9E0-D6CF-4731-B049-B6F9F3893A91}" type="presOf" srcId="{A485BAE9-950D-43A0-BD83-FC220BB3CAB5}" destId="{7E2F2D86-E8B7-433A-8FEE-611C4500D843}" srcOrd="1" destOrd="0" presId="urn:microsoft.com/office/officeart/2005/8/layout/hierarchy2"/>
    <dgm:cxn modelId="{A6FF21EE-E2D9-4C3C-9884-1B693C48807A}" type="presOf" srcId="{5B53A9CD-1FF9-4699-BF2C-50C7D611DDAF}" destId="{279B5BA3-8D41-4477-A0E8-5BDD0AFBCA5F}" srcOrd="1" destOrd="0" presId="urn:microsoft.com/office/officeart/2005/8/layout/hierarchy2"/>
    <dgm:cxn modelId="{4150BCFB-0FDE-48DD-80BD-9220F7DEB97E}" type="presOf" srcId="{54F4E1BF-6E2F-4EBE-B4F6-E30CA04D2B06}" destId="{9E543B80-1C9B-48CF-8931-024B547C1BB4}" srcOrd="1" destOrd="0" presId="urn:microsoft.com/office/officeart/2005/8/layout/hierarchy2"/>
    <dgm:cxn modelId="{7F49D9E4-A3F0-4918-B2D8-9FE10B0D79AC}" type="presParOf" srcId="{F1D9BFAE-7F76-4D72-8EB5-EDA538F2EA87}" destId="{6739F5D0-1B0C-493C-BD5C-EA8F592EE874}" srcOrd="0" destOrd="0" presId="urn:microsoft.com/office/officeart/2005/8/layout/hierarchy2"/>
    <dgm:cxn modelId="{FC4FE258-1458-4103-A428-2DEF1BBBB405}" type="presParOf" srcId="{6739F5D0-1B0C-493C-BD5C-EA8F592EE874}" destId="{0D6A2085-E411-45D5-AAAC-5441C0CE63D8}" srcOrd="0" destOrd="0" presId="urn:microsoft.com/office/officeart/2005/8/layout/hierarchy2"/>
    <dgm:cxn modelId="{090FE5EE-5A1E-4494-94BE-2C236C75ABBB}" type="presParOf" srcId="{6739F5D0-1B0C-493C-BD5C-EA8F592EE874}" destId="{6E20C9D6-E4EF-408F-AEE2-441FFB50BB41}" srcOrd="1" destOrd="0" presId="urn:microsoft.com/office/officeart/2005/8/layout/hierarchy2"/>
    <dgm:cxn modelId="{BA28711B-B730-49A1-A436-13249E7A58AF}" type="presParOf" srcId="{6E20C9D6-E4EF-408F-AEE2-441FFB50BB41}" destId="{DC4E54A4-D0AD-4F5F-AA94-6C2018BCF07A}" srcOrd="0" destOrd="0" presId="urn:microsoft.com/office/officeart/2005/8/layout/hierarchy2"/>
    <dgm:cxn modelId="{9547E7AD-DD54-40D5-A40C-AA317291A60F}" type="presParOf" srcId="{DC4E54A4-D0AD-4F5F-AA94-6C2018BCF07A}" destId="{279B5BA3-8D41-4477-A0E8-5BDD0AFBCA5F}" srcOrd="0" destOrd="0" presId="urn:microsoft.com/office/officeart/2005/8/layout/hierarchy2"/>
    <dgm:cxn modelId="{F1C3F6C2-C341-450B-A2C3-9E0601A18EE6}" type="presParOf" srcId="{6E20C9D6-E4EF-408F-AEE2-441FFB50BB41}" destId="{891104F8-F3C8-475B-8BB9-8AF164159C2C}" srcOrd="1" destOrd="0" presId="urn:microsoft.com/office/officeart/2005/8/layout/hierarchy2"/>
    <dgm:cxn modelId="{B423DFE5-FB4F-482D-97E9-A3272EE4F2FB}" type="presParOf" srcId="{891104F8-F3C8-475B-8BB9-8AF164159C2C}" destId="{16759A26-4EB8-4D83-AB95-53C9FF74AEC8}" srcOrd="0" destOrd="0" presId="urn:microsoft.com/office/officeart/2005/8/layout/hierarchy2"/>
    <dgm:cxn modelId="{1271E9BF-C578-4571-950B-C5A32BF6AD4F}" type="presParOf" srcId="{891104F8-F3C8-475B-8BB9-8AF164159C2C}" destId="{7BF98A3F-15C7-41DA-B086-484838D1EDDB}" srcOrd="1" destOrd="0" presId="urn:microsoft.com/office/officeart/2005/8/layout/hierarchy2"/>
    <dgm:cxn modelId="{360FC73E-2F3E-4B8B-8F99-851CEFCE6478}" type="presParOf" srcId="{7BF98A3F-15C7-41DA-B086-484838D1EDDB}" destId="{BA4B9530-6C4C-4C1A-90CA-7CB5E25BE45E}" srcOrd="0" destOrd="0" presId="urn:microsoft.com/office/officeart/2005/8/layout/hierarchy2"/>
    <dgm:cxn modelId="{DA42995B-5FBE-4CE8-9715-1714F8F12F86}" type="presParOf" srcId="{BA4B9530-6C4C-4C1A-90CA-7CB5E25BE45E}" destId="{D5582D6F-3591-4625-BA20-6EA1EF2B3E06}" srcOrd="0" destOrd="0" presId="urn:microsoft.com/office/officeart/2005/8/layout/hierarchy2"/>
    <dgm:cxn modelId="{9BFD8738-9C72-4CAF-986C-2D6E8F248A16}" type="presParOf" srcId="{7BF98A3F-15C7-41DA-B086-484838D1EDDB}" destId="{7DB4AD22-E08B-4695-92CF-8B8ED83C84C1}" srcOrd="1" destOrd="0" presId="urn:microsoft.com/office/officeart/2005/8/layout/hierarchy2"/>
    <dgm:cxn modelId="{9BB74F7C-BC50-426D-9F5D-C25E580C3795}" type="presParOf" srcId="{7DB4AD22-E08B-4695-92CF-8B8ED83C84C1}" destId="{2A0620F4-6B5C-4ED8-8949-C33500C17483}" srcOrd="0" destOrd="0" presId="urn:microsoft.com/office/officeart/2005/8/layout/hierarchy2"/>
    <dgm:cxn modelId="{26ED6D7A-C1DD-436E-AFF5-4F8D319118FD}" type="presParOf" srcId="{7DB4AD22-E08B-4695-92CF-8B8ED83C84C1}" destId="{54B2D6AB-80FD-48D8-BC6B-3270D3AC6CE4}" srcOrd="1" destOrd="0" presId="urn:microsoft.com/office/officeart/2005/8/layout/hierarchy2"/>
    <dgm:cxn modelId="{11981E0D-78CD-4624-87AC-880D376EBDD9}" type="presParOf" srcId="{54B2D6AB-80FD-48D8-BC6B-3270D3AC6CE4}" destId="{9A06D007-5A15-453C-B03E-9BDAA465E354}" srcOrd="0" destOrd="0" presId="urn:microsoft.com/office/officeart/2005/8/layout/hierarchy2"/>
    <dgm:cxn modelId="{374A8872-CD9D-4912-AE5A-BE06AA375B4C}" type="presParOf" srcId="{9A06D007-5A15-453C-B03E-9BDAA465E354}" destId="{5E821322-B288-481A-B97D-9C0F80DF62A1}" srcOrd="0" destOrd="0" presId="urn:microsoft.com/office/officeart/2005/8/layout/hierarchy2"/>
    <dgm:cxn modelId="{91832C01-1B45-43F9-8547-006ABB01ECD5}" type="presParOf" srcId="{54B2D6AB-80FD-48D8-BC6B-3270D3AC6CE4}" destId="{9BD3691B-C017-4BE6-B06C-E1718F1834A1}" srcOrd="1" destOrd="0" presId="urn:microsoft.com/office/officeart/2005/8/layout/hierarchy2"/>
    <dgm:cxn modelId="{E0BC9927-DEFA-4E97-862E-9F38E2FCACD5}" type="presParOf" srcId="{9BD3691B-C017-4BE6-B06C-E1718F1834A1}" destId="{CEC15C1F-B6CF-4149-BEB8-8651460E5FCC}" srcOrd="0" destOrd="0" presId="urn:microsoft.com/office/officeart/2005/8/layout/hierarchy2"/>
    <dgm:cxn modelId="{D7C58886-2EF6-49C7-89AD-284F805D3432}" type="presParOf" srcId="{9BD3691B-C017-4BE6-B06C-E1718F1834A1}" destId="{1427D56A-6E06-45EC-9558-5C212E70A301}" srcOrd="1" destOrd="0" presId="urn:microsoft.com/office/officeart/2005/8/layout/hierarchy2"/>
    <dgm:cxn modelId="{47828A45-46CC-480B-A4DF-717E2529E150}" type="presParOf" srcId="{6E20C9D6-E4EF-408F-AEE2-441FFB50BB41}" destId="{5EC04421-7897-4E16-93B6-5D72D7FE4603}" srcOrd="2" destOrd="0" presId="urn:microsoft.com/office/officeart/2005/8/layout/hierarchy2"/>
    <dgm:cxn modelId="{F430A5BB-CF51-4ABC-A106-602BA034713E}" type="presParOf" srcId="{5EC04421-7897-4E16-93B6-5D72D7FE4603}" destId="{13CEAE48-F06D-4D75-9A48-0FE23A39EAF7}" srcOrd="0" destOrd="0" presId="urn:microsoft.com/office/officeart/2005/8/layout/hierarchy2"/>
    <dgm:cxn modelId="{88315F56-621A-45E3-8EB5-CCE5978AA7A7}" type="presParOf" srcId="{6E20C9D6-E4EF-408F-AEE2-441FFB50BB41}" destId="{82C8D7D0-E72D-4723-B213-1614141A4013}" srcOrd="3" destOrd="0" presId="urn:microsoft.com/office/officeart/2005/8/layout/hierarchy2"/>
    <dgm:cxn modelId="{48B11A42-CC18-4CCD-A159-8BFCA41E8B68}" type="presParOf" srcId="{82C8D7D0-E72D-4723-B213-1614141A4013}" destId="{9F9B0F65-8620-4880-BD2F-A2056F31E433}" srcOrd="0" destOrd="0" presId="urn:microsoft.com/office/officeart/2005/8/layout/hierarchy2"/>
    <dgm:cxn modelId="{DA772C4D-5FCB-49E0-9C94-08E8F0133E60}" type="presParOf" srcId="{82C8D7D0-E72D-4723-B213-1614141A4013}" destId="{CAAAF40A-C23C-46A1-A714-BA1C6954E085}" srcOrd="1" destOrd="0" presId="urn:microsoft.com/office/officeart/2005/8/layout/hierarchy2"/>
    <dgm:cxn modelId="{B70829B6-159A-426C-9D8A-AAF03BD73DD2}" type="presParOf" srcId="{CAAAF40A-C23C-46A1-A714-BA1C6954E085}" destId="{2F9E4F65-BF6A-4605-BEB5-9CE6CB63043B}" srcOrd="0" destOrd="0" presId="urn:microsoft.com/office/officeart/2005/8/layout/hierarchy2"/>
    <dgm:cxn modelId="{482019C5-C9CE-4152-847D-E85535F4C211}" type="presParOf" srcId="{2F9E4F65-BF6A-4605-BEB5-9CE6CB63043B}" destId="{7E2F2D86-E8B7-433A-8FEE-611C4500D843}" srcOrd="0" destOrd="0" presId="urn:microsoft.com/office/officeart/2005/8/layout/hierarchy2"/>
    <dgm:cxn modelId="{6858B7C7-4100-4609-B34D-0CBB05C0BDCE}" type="presParOf" srcId="{CAAAF40A-C23C-46A1-A714-BA1C6954E085}" destId="{0183DB97-7CC2-4630-928A-8A84280B1452}" srcOrd="1" destOrd="0" presId="urn:microsoft.com/office/officeart/2005/8/layout/hierarchy2"/>
    <dgm:cxn modelId="{7F7544CA-B069-4686-AF0B-993FAC519F5A}" type="presParOf" srcId="{0183DB97-7CC2-4630-928A-8A84280B1452}" destId="{9BFE45D1-2D77-4058-AF76-3D7C5A759E62}" srcOrd="0" destOrd="0" presId="urn:microsoft.com/office/officeart/2005/8/layout/hierarchy2"/>
    <dgm:cxn modelId="{69D30548-5993-41E9-9BC6-8522DB4E18F2}" type="presParOf" srcId="{0183DB97-7CC2-4630-928A-8A84280B1452}" destId="{18922B01-A9E2-4A5F-83E8-3327338A9AC8}" srcOrd="1" destOrd="0" presId="urn:microsoft.com/office/officeart/2005/8/layout/hierarchy2"/>
    <dgm:cxn modelId="{80495226-99DC-4616-BEEA-11EA5E9591D2}" type="presParOf" srcId="{18922B01-A9E2-4A5F-83E8-3327338A9AC8}" destId="{4D6FEDB5-FAA4-4399-AFFA-C87F70A8D3D4}" srcOrd="0" destOrd="0" presId="urn:microsoft.com/office/officeart/2005/8/layout/hierarchy2"/>
    <dgm:cxn modelId="{D1FA67E1-5693-4518-A04C-46EF6CEBB935}" type="presParOf" srcId="{4D6FEDB5-FAA4-4399-AFFA-C87F70A8D3D4}" destId="{9E543B80-1C9B-48CF-8931-024B547C1BB4}" srcOrd="0" destOrd="0" presId="urn:microsoft.com/office/officeart/2005/8/layout/hierarchy2"/>
    <dgm:cxn modelId="{B7381A59-97C9-474B-917D-96AA6269184A}" type="presParOf" srcId="{18922B01-A9E2-4A5F-83E8-3327338A9AC8}" destId="{33696003-E912-43D7-A071-762E5849A686}" srcOrd="1" destOrd="0" presId="urn:microsoft.com/office/officeart/2005/8/layout/hierarchy2"/>
    <dgm:cxn modelId="{0BE6F4CF-148D-47C8-A9F8-7B520CEBA4D3}" type="presParOf" srcId="{33696003-E912-43D7-A071-762E5849A686}" destId="{59149458-EB05-4C54-90A8-171B6E193E5A}" srcOrd="0" destOrd="0" presId="urn:microsoft.com/office/officeart/2005/8/layout/hierarchy2"/>
    <dgm:cxn modelId="{30A4C9C1-3978-4BCE-94FF-F5253711C35A}" type="presParOf" srcId="{33696003-E912-43D7-A071-762E5849A686}" destId="{5A7FED09-2615-43C5-8580-494F932319F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68392F-4DB3-4E09-A2D7-525E5CA740AC}" type="doc">
      <dgm:prSet loTypeId="urn:microsoft.com/office/officeart/2005/8/layout/hierarchy2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B0360E63-2757-4D53-A33A-28038716127C}">
      <dgm:prSet phldrT="[텍스트]" custT="1"/>
      <dgm:spPr/>
      <dgm:t>
        <a:bodyPr/>
        <a:lstStyle/>
        <a:p>
          <a:pPr latinLnBrk="1"/>
          <a:r>
            <a: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C</a:t>
          </a:r>
          <a:endParaRPr lang="ko-KR" altLang="en-US" sz="13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F863661-5C9B-4398-94D6-92BA238B3B43}" type="parTrans" cxnId="{37C19124-1B92-4C00-84FA-EBC49AAA80C6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4959E8-5B72-4C1C-86A1-716654BED021}" type="sibTrans" cxnId="{37C19124-1B92-4C00-84FA-EBC49AAA80C6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E3D075-FDCD-4A15-92D1-63D337D0D006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값↑</a:t>
          </a:r>
        </a:p>
      </dgm:t>
    </dgm:pt>
    <dgm:pt modelId="{5B53A9CD-1FF9-4699-BF2C-50C7D611DDAF}" type="parTrans" cxnId="{C8CD3A66-C772-47DC-A960-63CA97037180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AA7C547-BA9C-4A17-A958-E6369F5A8018}" type="sibTrans" cxnId="{C8CD3A66-C772-47DC-A960-63CA97037180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D068044-8CBF-43BC-BCBC-C44874F12FF4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규제</a:t>
          </a:r>
          <a:r>
            <a:rPr lang="ko-KR" altLang="en-US" sz="1300" b="0" i="0" dirty="0">
              <a:latin typeface="맑은 고딕" panose="020B0503020000020004" pitchFamily="50" charset="-127"/>
              <a:ea typeface="맑은 고딕" panose="020B0503020000020004" pitchFamily="50" charset="-127"/>
            </a:rPr>
            <a:t>小</a:t>
          </a:r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</a:p>
      </dgm:t>
    </dgm:pt>
    <dgm:pt modelId="{B0BEEBB2-DA8F-48C0-9225-E69060FC12F8}" type="parTrans" cxnId="{FBAB967B-A3F7-459A-B57D-32D0043F3BB2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719F97-C308-4EB5-8DA2-F9205E5442F0}" type="sibTrans" cxnId="{FBAB967B-A3F7-459A-B57D-32D0043F3BB2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FCF43AE-8276-412C-9C77-AE26F34BA726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과대적합</a:t>
          </a:r>
        </a:p>
      </dgm:t>
    </dgm:pt>
    <dgm:pt modelId="{C1FD9702-7B22-43F0-B3C9-EABB63431BAB}" type="parTrans" cxnId="{FC9B4E0C-9D17-4F0C-9D28-EA745FD69D1B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59A183D-A8F2-4FF4-857A-6D40CF0BCD5D}" type="sibTrans" cxnId="{FC9B4E0C-9D17-4F0C-9D28-EA745FD69D1B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D0F0CB0-5049-4BBA-B899-DE1C26943281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값↓</a:t>
          </a:r>
        </a:p>
      </dgm:t>
    </dgm:pt>
    <dgm:pt modelId="{781A2D72-B820-47E7-9447-C00864C37875}" type="parTrans" cxnId="{66776DA5-F2CB-45A0-97F8-A46071083CCA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ABB208-EF65-46CC-8317-CEBC8F6D9933}" type="sibTrans" cxnId="{66776DA5-F2CB-45A0-97F8-A46071083CCA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C0BBD0-57E5-412A-B43D-58FA9DCF41F1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규제</a:t>
          </a:r>
          <a:r>
            <a:rPr lang="ko-KR" altLang="en-US" sz="1300" b="0" i="0" dirty="0">
              <a:latin typeface="맑은 고딕" panose="020B0503020000020004" pitchFamily="50" charset="-127"/>
              <a:ea typeface="맑은 고딕" panose="020B0503020000020004" pitchFamily="50" charset="-127"/>
            </a:rPr>
            <a:t>大</a:t>
          </a:r>
          <a:endParaRPr lang="ko-KR" altLang="en-US" sz="13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485BAE9-950D-43A0-BD83-FC220BB3CAB5}" type="parTrans" cxnId="{2399954C-A144-469B-B24B-B61A8A4BC967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3C91AED-D327-444F-A7E1-D6A209480408}" type="sibTrans" cxnId="{2399954C-A144-469B-B24B-B61A8A4BC967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740131E-40B7-488D-A118-BD4B50792EFE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과소적합</a:t>
          </a:r>
        </a:p>
      </dgm:t>
    </dgm:pt>
    <dgm:pt modelId="{54F4E1BF-6E2F-4EBE-B4F6-E30CA04D2B06}" type="parTrans" cxnId="{0452320C-3BEA-4F8F-B827-71C8DDAD381F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7F0D34D-8AE7-4CD5-BE75-8B6A20FCE784}" type="sibTrans" cxnId="{0452320C-3BEA-4F8F-B827-71C8DDAD381F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BD3A12-C29D-4D59-A5A4-D5FFF8F4F445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개개의 데이터 포인트를 정확히 분류하려 노력</a:t>
          </a:r>
        </a:p>
      </dgm:t>
    </dgm:pt>
    <dgm:pt modelId="{206DFDBA-7920-4337-84D3-660EBD751194}" type="parTrans" cxnId="{204668CA-6056-4452-9587-06A6C40E0BBE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64DA2E-5425-4F33-922F-A43FE25CA3F9}" type="sibTrans" cxnId="{204668CA-6056-4452-9587-06A6C40E0BBE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4DDB23-EF36-419A-9BF1-3CAE1E9323BF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포인트 중 다수에 맞추려 노력</a:t>
          </a:r>
        </a:p>
      </dgm:t>
    </dgm:pt>
    <dgm:pt modelId="{B4D461C0-44F3-41C5-9C31-68AC31C8CE5D}" type="parTrans" cxnId="{4F9D387E-7CFF-45DF-B650-07D42246D680}">
      <dgm:prSet custT="1"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76A94B-BC52-4416-9F02-3231CC59518B}" type="sibTrans" cxnId="{4F9D387E-7CFF-45DF-B650-07D42246D680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D9BFAE-7F76-4D72-8EB5-EDA538F2EA87}" type="pres">
      <dgm:prSet presAssocID="{A968392F-4DB3-4E09-A2D7-525E5CA740A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39F5D0-1B0C-493C-BD5C-EA8F592EE874}" type="pres">
      <dgm:prSet presAssocID="{B0360E63-2757-4D53-A33A-28038716127C}" presName="root1" presStyleCnt="0"/>
      <dgm:spPr/>
    </dgm:pt>
    <dgm:pt modelId="{0D6A2085-E411-45D5-AAAC-5441C0CE63D8}" type="pres">
      <dgm:prSet presAssocID="{B0360E63-2757-4D53-A33A-28038716127C}" presName="LevelOneTextNode" presStyleLbl="node0" presStyleIdx="0" presStyleCnt="1">
        <dgm:presLayoutVars>
          <dgm:chPref val="3"/>
        </dgm:presLayoutVars>
      </dgm:prSet>
      <dgm:spPr/>
    </dgm:pt>
    <dgm:pt modelId="{6E20C9D6-E4EF-408F-AEE2-441FFB50BB41}" type="pres">
      <dgm:prSet presAssocID="{B0360E63-2757-4D53-A33A-28038716127C}" presName="level2hierChild" presStyleCnt="0"/>
      <dgm:spPr/>
    </dgm:pt>
    <dgm:pt modelId="{DC4E54A4-D0AD-4F5F-AA94-6C2018BCF07A}" type="pres">
      <dgm:prSet presAssocID="{5B53A9CD-1FF9-4699-BF2C-50C7D611DDAF}" presName="conn2-1" presStyleLbl="parChTrans1D2" presStyleIdx="0" presStyleCnt="2"/>
      <dgm:spPr/>
    </dgm:pt>
    <dgm:pt modelId="{279B5BA3-8D41-4477-A0E8-5BDD0AFBCA5F}" type="pres">
      <dgm:prSet presAssocID="{5B53A9CD-1FF9-4699-BF2C-50C7D611DDAF}" presName="connTx" presStyleLbl="parChTrans1D2" presStyleIdx="0" presStyleCnt="2"/>
      <dgm:spPr/>
    </dgm:pt>
    <dgm:pt modelId="{891104F8-F3C8-475B-8BB9-8AF164159C2C}" type="pres">
      <dgm:prSet presAssocID="{8AE3D075-FDCD-4A15-92D1-63D337D0D006}" presName="root2" presStyleCnt="0"/>
      <dgm:spPr/>
    </dgm:pt>
    <dgm:pt modelId="{16759A26-4EB8-4D83-AB95-53C9FF74AEC8}" type="pres">
      <dgm:prSet presAssocID="{8AE3D075-FDCD-4A15-92D1-63D337D0D006}" presName="LevelTwoTextNode" presStyleLbl="node2" presStyleIdx="0" presStyleCnt="2">
        <dgm:presLayoutVars>
          <dgm:chPref val="3"/>
        </dgm:presLayoutVars>
      </dgm:prSet>
      <dgm:spPr/>
    </dgm:pt>
    <dgm:pt modelId="{7BF98A3F-15C7-41DA-B086-484838D1EDDB}" type="pres">
      <dgm:prSet presAssocID="{8AE3D075-FDCD-4A15-92D1-63D337D0D006}" presName="level3hierChild" presStyleCnt="0"/>
      <dgm:spPr/>
    </dgm:pt>
    <dgm:pt modelId="{BA4B9530-6C4C-4C1A-90CA-7CB5E25BE45E}" type="pres">
      <dgm:prSet presAssocID="{B0BEEBB2-DA8F-48C0-9225-E69060FC12F8}" presName="conn2-1" presStyleLbl="parChTrans1D3" presStyleIdx="0" presStyleCnt="2"/>
      <dgm:spPr/>
    </dgm:pt>
    <dgm:pt modelId="{D5582D6F-3591-4625-BA20-6EA1EF2B3E06}" type="pres">
      <dgm:prSet presAssocID="{B0BEEBB2-DA8F-48C0-9225-E69060FC12F8}" presName="connTx" presStyleLbl="parChTrans1D3" presStyleIdx="0" presStyleCnt="2"/>
      <dgm:spPr/>
    </dgm:pt>
    <dgm:pt modelId="{7DB4AD22-E08B-4695-92CF-8B8ED83C84C1}" type="pres">
      <dgm:prSet presAssocID="{3D068044-8CBF-43BC-BCBC-C44874F12FF4}" presName="root2" presStyleCnt="0"/>
      <dgm:spPr/>
    </dgm:pt>
    <dgm:pt modelId="{2A0620F4-6B5C-4ED8-8949-C33500C17483}" type="pres">
      <dgm:prSet presAssocID="{3D068044-8CBF-43BC-BCBC-C44874F12FF4}" presName="LevelTwoTextNode" presStyleLbl="node3" presStyleIdx="0" presStyleCnt="2">
        <dgm:presLayoutVars>
          <dgm:chPref val="3"/>
        </dgm:presLayoutVars>
      </dgm:prSet>
      <dgm:spPr/>
    </dgm:pt>
    <dgm:pt modelId="{54B2D6AB-80FD-48D8-BC6B-3270D3AC6CE4}" type="pres">
      <dgm:prSet presAssocID="{3D068044-8CBF-43BC-BCBC-C44874F12FF4}" presName="level3hierChild" presStyleCnt="0"/>
      <dgm:spPr/>
    </dgm:pt>
    <dgm:pt modelId="{9A06D007-5A15-453C-B03E-9BDAA465E354}" type="pres">
      <dgm:prSet presAssocID="{C1FD9702-7B22-43F0-B3C9-EABB63431BAB}" presName="conn2-1" presStyleLbl="parChTrans1D4" presStyleIdx="0" presStyleCnt="4"/>
      <dgm:spPr/>
    </dgm:pt>
    <dgm:pt modelId="{5E821322-B288-481A-B97D-9C0F80DF62A1}" type="pres">
      <dgm:prSet presAssocID="{C1FD9702-7B22-43F0-B3C9-EABB63431BAB}" presName="connTx" presStyleLbl="parChTrans1D4" presStyleIdx="0" presStyleCnt="4"/>
      <dgm:spPr/>
    </dgm:pt>
    <dgm:pt modelId="{9BD3691B-C017-4BE6-B06C-E1718F1834A1}" type="pres">
      <dgm:prSet presAssocID="{0FCF43AE-8276-412C-9C77-AE26F34BA726}" presName="root2" presStyleCnt="0"/>
      <dgm:spPr/>
    </dgm:pt>
    <dgm:pt modelId="{CEC15C1F-B6CF-4149-BEB8-8651460E5FCC}" type="pres">
      <dgm:prSet presAssocID="{0FCF43AE-8276-412C-9C77-AE26F34BA726}" presName="LevelTwoTextNode" presStyleLbl="node4" presStyleIdx="0" presStyleCnt="4">
        <dgm:presLayoutVars>
          <dgm:chPref val="3"/>
        </dgm:presLayoutVars>
      </dgm:prSet>
      <dgm:spPr/>
    </dgm:pt>
    <dgm:pt modelId="{1427D56A-6E06-45EC-9558-5C212E70A301}" type="pres">
      <dgm:prSet presAssocID="{0FCF43AE-8276-412C-9C77-AE26F34BA726}" presName="level3hierChild" presStyleCnt="0"/>
      <dgm:spPr/>
    </dgm:pt>
    <dgm:pt modelId="{DFC5F18E-A16D-4A7F-8F9A-ABF80625574E}" type="pres">
      <dgm:prSet presAssocID="{206DFDBA-7920-4337-84D3-660EBD751194}" presName="conn2-1" presStyleLbl="parChTrans1D4" presStyleIdx="1" presStyleCnt="4"/>
      <dgm:spPr/>
    </dgm:pt>
    <dgm:pt modelId="{0A2604DB-D1C2-4718-B691-DD369BEA4A3C}" type="pres">
      <dgm:prSet presAssocID="{206DFDBA-7920-4337-84D3-660EBD751194}" presName="connTx" presStyleLbl="parChTrans1D4" presStyleIdx="1" presStyleCnt="4"/>
      <dgm:spPr/>
    </dgm:pt>
    <dgm:pt modelId="{278370B6-AAC5-4387-B58A-36124D91EACF}" type="pres">
      <dgm:prSet presAssocID="{DDBD3A12-C29D-4D59-A5A4-D5FFF8F4F445}" presName="root2" presStyleCnt="0"/>
      <dgm:spPr/>
    </dgm:pt>
    <dgm:pt modelId="{70ADC516-8B0E-4646-80F8-6BF3917139E0}" type="pres">
      <dgm:prSet presAssocID="{DDBD3A12-C29D-4D59-A5A4-D5FFF8F4F445}" presName="LevelTwoTextNode" presStyleLbl="node4" presStyleIdx="1" presStyleCnt="4" custScaleX="456005">
        <dgm:presLayoutVars>
          <dgm:chPref val="3"/>
        </dgm:presLayoutVars>
      </dgm:prSet>
      <dgm:spPr/>
    </dgm:pt>
    <dgm:pt modelId="{A7DC981B-0921-4ECE-9717-AA7BE5C4C11F}" type="pres">
      <dgm:prSet presAssocID="{DDBD3A12-C29D-4D59-A5A4-D5FFF8F4F445}" presName="level3hierChild" presStyleCnt="0"/>
      <dgm:spPr/>
    </dgm:pt>
    <dgm:pt modelId="{5EC04421-7897-4E16-93B6-5D72D7FE4603}" type="pres">
      <dgm:prSet presAssocID="{781A2D72-B820-47E7-9447-C00864C37875}" presName="conn2-1" presStyleLbl="parChTrans1D2" presStyleIdx="1" presStyleCnt="2"/>
      <dgm:spPr/>
    </dgm:pt>
    <dgm:pt modelId="{13CEAE48-F06D-4D75-9A48-0FE23A39EAF7}" type="pres">
      <dgm:prSet presAssocID="{781A2D72-B820-47E7-9447-C00864C37875}" presName="connTx" presStyleLbl="parChTrans1D2" presStyleIdx="1" presStyleCnt="2"/>
      <dgm:spPr/>
    </dgm:pt>
    <dgm:pt modelId="{82C8D7D0-E72D-4723-B213-1614141A4013}" type="pres">
      <dgm:prSet presAssocID="{8D0F0CB0-5049-4BBA-B899-DE1C26943281}" presName="root2" presStyleCnt="0"/>
      <dgm:spPr/>
    </dgm:pt>
    <dgm:pt modelId="{9F9B0F65-8620-4880-BD2F-A2056F31E433}" type="pres">
      <dgm:prSet presAssocID="{8D0F0CB0-5049-4BBA-B899-DE1C26943281}" presName="LevelTwoTextNode" presStyleLbl="node2" presStyleIdx="1" presStyleCnt="2">
        <dgm:presLayoutVars>
          <dgm:chPref val="3"/>
        </dgm:presLayoutVars>
      </dgm:prSet>
      <dgm:spPr/>
    </dgm:pt>
    <dgm:pt modelId="{CAAAF40A-C23C-46A1-A714-BA1C6954E085}" type="pres">
      <dgm:prSet presAssocID="{8D0F0CB0-5049-4BBA-B899-DE1C26943281}" presName="level3hierChild" presStyleCnt="0"/>
      <dgm:spPr/>
    </dgm:pt>
    <dgm:pt modelId="{2F9E4F65-BF6A-4605-BEB5-9CE6CB63043B}" type="pres">
      <dgm:prSet presAssocID="{A485BAE9-950D-43A0-BD83-FC220BB3CAB5}" presName="conn2-1" presStyleLbl="parChTrans1D3" presStyleIdx="1" presStyleCnt="2"/>
      <dgm:spPr/>
    </dgm:pt>
    <dgm:pt modelId="{7E2F2D86-E8B7-433A-8FEE-611C4500D843}" type="pres">
      <dgm:prSet presAssocID="{A485BAE9-950D-43A0-BD83-FC220BB3CAB5}" presName="connTx" presStyleLbl="parChTrans1D3" presStyleIdx="1" presStyleCnt="2"/>
      <dgm:spPr/>
    </dgm:pt>
    <dgm:pt modelId="{0183DB97-7CC2-4630-928A-8A84280B1452}" type="pres">
      <dgm:prSet presAssocID="{EEC0BBD0-57E5-412A-B43D-58FA9DCF41F1}" presName="root2" presStyleCnt="0"/>
      <dgm:spPr/>
    </dgm:pt>
    <dgm:pt modelId="{9BFE45D1-2D77-4058-AF76-3D7C5A759E62}" type="pres">
      <dgm:prSet presAssocID="{EEC0BBD0-57E5-412A-B43D-58FA9DCF41F1}" presName="LevelTwoTextNode" presStyleLbl="node3" presStyleIdx="1" presStyleCnt="2">
        <dgm:presLayoutVars>
          <dgm:chPref val="3"/>
        </dgm:presLayoutVars>
      </dgm:prSet>
      <dgm:spPr/>
    </dgm:pt>
    <dgm:pt modelId="{18922B01-A9E2-4A5F-83E8-3327338A9AC8}" type="pres">
      <dgm:prSet presAssocID="{EEC0BBD0-57E5-412A-B43D-58FA9DCF41F1}" presName="level3hierChild" presStyleCnt="0"/>
      <dgm:spPr/>
    </dgm:pt>
    <dgm:pt modelId="{4D6FEDB5-FAA4-4399-AFFA-C87F70A8D3D4}" type="pres">
      <dgm:prSet presAssocID="{54F4E1BF-6E2F-4EBE-B4F6-E30CA04D2B06}" presName="conn2-1" presStyleLbl="parChTrans1D4" presStyleIdx="2" presStyleCnt="4"/>
      <dgm:spPr/>
    </dgm:pt>
    <dgm:pt modelId="{9E543B80-1C9B-48CF-8931-024B547C1BB4}" type="pres">
      <dgm:prSet presAssocID="{54F4E1BF-6E2F-4EBE-B4F6-E30CA04D2B06}" presName="connTx" presStyleLbl="parChTrans1D4" presStyleIdx="2" presStyleCnt="4"/>
      <dgm:spPr/>
    </dgm:pt>
    <dgm:pt modelId="{33696003-E912-43D7-A071-762E5849A686}" type="pres">
      <dgm:prSet presAssocID="{A740131E-40B7-488D-A118-BD4B50792EFE}" presName="root2" presStyleCnt="0"/>
      <dgm:spPr/>
    </dgm:pt>
    <dgm:pt modelId="{59149458-EB05-4C54-90A8-171B6E193E5A}" type="pres">
      <dgm:prSet presAssocID="{A740131E-40B7-488D-A118-BD4B50792EFE}" presName="LevelTwoTextNode" presStyleLbl="node4" presStyleIdx="2" presStyleCnt="4">
        <dgm:presLayoutVars>
          <dgm:chPref val="3"/>
        </dgm:presLayoutVars>
      </dgm:prSet>
      <dgm:spPr/>
    </dgm:pt>
    <dgm:pt modelId="{5A7FED09-2615-43C5-8580-494F932319FA}" type="pres">
      <dgm:prSet presAssocID="{A740131E-40B7-488D-A118-BD4B50792EFE}" presName="level3hierChild" presStyleCnt="0"/>
      <dgm:spPr/>
    </dgm:pt>
    <dgm:pt modelId="{20E3D386-6052-49FE-B149-11153144ABD5}" type="pres">
      <dgm:prSet presAssocID="{B4D461C0-44F3-41C5-9C31-68AC31C8CE5D}" presName="conn2-1" presStyleLbl="parChTrans1D4" presStyleIdx="3" presStyleCnt="4"/>
      <dgm:spPr/>
    </dgm:pt>
    <dgm:pt modelId="{003444E1-5BBB-4387-A429-D05C2DC0C336}" type="pres">
      <dgm:prSet presAssocID="{B4D461C0-44F3-41C5-9C31-68AC31C8CE5D}" presName="connTx" presStyleLbl="parChTrans1D4" presStyleIdx="3" presStyleCnt="4"/>
      <dgm:spPr/>
    </dgm:pt>
    <dgm:pt modelId="{3412D00F-1B1C-4CCF-A328-DB91CDE60131}" type="pres">
      <dgm:prSet presAssocID="{2E4DDB23-EF36-419A-9BF1-3CAE1E9323BF}" presName="root2" presStyleCnt="0"/>
      <dgm:spPr/>
    </dgm:pt>
    <dgm:pt modelId="{98F85CFD-9391-44C0-84FE-1A7262CAB546}" type="pres">
      <dgm:prSet presAssocID="{2E4DDB23-EF36-419A-9BF1-3CAE1E9323BF}" presName="LevelTwoTextNode" presStyleLbl="node4" presStyleIdx="3" presStyleCnt="4" custScaleX="456006">
        <dgm:presLayoutVars>
          <dgm:chPref val="3"/>
        </dgm:presLayoutVars>
      </dgm:prSet>
      <dgm:spPr/>
    </dgm:pt>
    <dgm:pt modelId="{D0FB30AE-C336-420D-B330-739F8EB83437}" type="pres">
      <dgm:prSet presAssocID="{2E4DDB23-EF36-419A-9BF1-3CAE1E9323BF}" presName="level3hierChild" presStyleCnt="0"/>
      <dgm:spPr/>
    </dgm:pt>
  </dgm:ptLst>
  <dgm:cxnLst>
    <dgm:cxn modelId="{0452320C-3BEA-4F8F-B827-71C8DDAD381F}" srcId="{EEC0BBD0-57E5-412A-B43D-58FA9DCF41F1}" destId="{A740131E-40B7-488D-A118-BD4B50792EFE}" srcOrd="0" destOrd="0" parTransId="{54F4E1BF-6E2F-4EBE-B4F6-E30CA04D2B06}" sibTransId="{C7F0D34D-8AE7-4CD5-BE75-8B6A20FCE784}"/>
    <dgm:cxn modelId="{FC9B4E0C-9D17-4F0C-9D28-EA745FD69D1B}" srcId="{3D068044-8CBF-43BC-BCBC-C44874F12FF4}" destId="{0FCF43AE-8276-412C-9C77-AE26F34BA726}" srcOrd="0" destOrd="0" parTransId="{C1FD9702-7B22-43F0-B3C9-EABB63431BAB}" sibTransId="{B59A183D-A8F2-4FF4-857A-6D40CF0BCD5D}"/>
    <dgm:cxn modelId="{37C19124-1B92-4C00-84FA-EBC49AAA80C6}" srcId="{A968392F-4DB3-4E09-A2D7-525E5CA740AC}" destId="{B0360E63-2757-4D53-A33A-28038716127C}" srcOrd="0" destOrd="0" parTransId="{EF863661-5C9B-4398-94D6-92BA238B3B43}" sibTransId="{684959E8-5B72-4C1C-86A1-716654BED021}"/>
    <dgm:cxn modelId="{2381BE3D-C769-4D45-BADC-18F5A4E15C71}" type="presOf" srcId="{C1FD9702-7B22-43F0-B3C9-EABB63431BAB}" destId="{5E821322-B288-481A-B97D-9C0F80DF62A1}" srcOrd="1" destOrd="0" presId="urn:microsoft.com/office/officeart/2005/8/layout/hierarchy2"/>
    <dgm:cxn modelId="{D9A5535C-46F2-4A0B-AAAA-E56E9013EE86}" type="presOf" srcId="{A740131E-40B7-488D-A118-BD4B50792EFE}" destId="{59149458-EB05-4C54-90A8-171B6E193E5A}" srcOrd="0" destOrd="0" presId="urn:microsoft.com/office/officeart/2005/8/layout/hierarchy2"/>
    <dgm:cxn modelId="{E79F4B44-7B3F-4647-960C-5B852F1AA015}" type="presOf" srcId="{C1FD9702-7B22-43F0-B3C9-EABB63431BAB}" destId="{9A06D007-5A15-453C-B03E-9BDAA465E354}" srcOrd="0" destOrd="0" presId="urn:microsoft.com/office/officeart/2005/8/layout/hierarchy2"/>
    <dgm:cxn modelId="{6B996745-E6BF-4CDF-8315-84C3692543EE}" type="presOf" srcId="{A485BAE9-950D-43A0-BD83-FC220BB3CAB5}" destId="{2F9E4F65-BF6A-4605-BEB5-9CE6CB63043B}" srcOrd="0" destOrd="0" presId="urn:microsoft.com/office/officeart/2005/8/layout/hierarchy2"/>
    <dgm:cxn modelId="{C8CD3A66-C772-47DC-A960-63CA97037180}" srcId="{B0360E63-2757-4D53-A33A-28038716127C}" destId="{8AE3D075-FDCD-4A15-92D1-63D337D0D006}" srcOrd="0" destOrd="0" parTransId="{5B53A9CD-1FF9-4699-BF2C-50C7D611DDAF}" sibTransId="{7AA7C547-BA9C-4A17-A958-E6369F5A8018}"/>
    <dgm:cxn modelId="{EFE64066-A158-4A7E-BA54-8DCF5BAA21AA}" type="presOf" srcId="{0FCF43AE-8276-412C-9C77-AE26F34BA726}" destId="{CEC15C1F-B6CF-4149-BEB8-8651460E5FCC}" srcOrd="0" destOrd="0" presId="urn:microsoft.com/office/officeart/2005/8/layout/hierarchy2"/>
    <dgm:cxn modelId="{6C41A049-BDF2-4BE7-9F29-7E52FF0ED23B}" type="presOf" srcId="{3D068044-8CBF-43BC-BCBC-C44874F12FF4}" destId="{2A0620F4-6B5C-4ED8-8949-C33500C17483}" srcOrd="0" destOrd="0" presId="urn:microsoft.com/office/officeart/2005/8/layout/hierarchy2"/>
    <dgm:cxn modelId="{2399954C-A144-469B-B24B-B61A8A4BC967}" srcId="{8D0F0CB0-5049-4BBA-B899-DE1C26943281}" destId="{EEC0BBD0-57E5-412A-B43D-58FA9DCF41F1}" srcOrd="0" destOrd="0" parTransId="{A485BAE9-950D-43A0-BD83-FC220BB3CAB5}" sibTransId="{F3C91AED-D327-444F-A7E1-D6A209480408}"/>
    <dgm:cxn modelId="{A1B59A6C-85AC-4D25-8F68-14C4CC19C823}" type="presOf" srcId="{8D0F0CB0-5049-4BBA-B899-DE1C26943281}" destId="{9F9B0F65-8620-4880-BD2F-A2056F31E433}" srcOrd="0" destOrd="0" presId="urn:microsoft.com/office/officeart/2005/8/layout/hierarchy2"/>
    <dgm:cxn modelId="{7B80AE4E-08EA-4998-88FA-3E9E709AA60F}" type="presOf" srcId="{5B53A9CD-1FF9-4699-BF2C-50C7D611DDAF}" destId="{DC4E54A4-D0AD-4F5F-AA94-6C2018BCF07A}" srcOrd="0" destOrd="0" presId="urn:microsoft.com/office/officeart/2005/8/layout/hierarchy2"/>
    <dgm:cxn modelId="{E4544250-3697-428A-B348-E0FFB632FEAA}" type="presOf" srcId="{781A2D72-B820-47E7-9447-C00864C37875}" destId="{5EC04421-7897-4E16-93B6-5D72D7FE4603}" srcOrd="0" destOrd="0" presId="urn:microsoft.com/office/officeart/2005/8/layout/hierarchy2"/>
    <dgm:cxn modelId="{BC05A254-1EA8-43A7-B867-9DD315DCB9F2}" type="presOf" srcId="{B0BEEBB2-DA8F-48C0-9225-E69060FC12F8}" destId="{BA4B9530-6C4C-4C1A-90CA-7CB5E25BE45E}" srcOrd="0" destOrd="0" presId="urn:microsoft.com/office/officeart/2005/8/layout/hierarchy2"/>
    <dgm:cxn modelId="{71AA0B76-96D7-496C-878D-14CCA25EBBAA}" type="presOf" srcId="{54F4E1BF-6E2F-4EBE-B4F6-E30CA04D2B06}" destId="{4D6FEDB5-FAA4-4399-AFFA-C87F70A8D3D4}" srcOrd="0" destOrd="0" presId="urn:microsoft.com/office/officeart/2005/8/layout/hierarchy2"/>
    <dgm:cxn modelId="{BAFB475A-2F9A-4D0F-81FA-19A7281C9986}" type="presOf" srcId="{B4D461C0-44F3-41C5-9C31-68AC31C8CE5D}" destId="{20E3D386-6052-49FE-B149-11153144ABD5}" srcOrd="0" destOrd="0" presId="urn:microsoft.com/office/officeart/2005/8/layout/hierarchy2"/>
    <dgm:cxn modelId="{FBAB967B-A3F7-459A-B57D-32D0043F3BB2}" srcId="{8AE3D075-FDCD-4A15-92D1-63D337D0D006}" destId="{3D068044-8CBF-43BC-BCBC-C44874F12FF4}" srcOrd="0" destOrd="0" parTransId="{B0BEEBB2-DA8F-48C0-9225-E69060FC12F8}" sibTransId="{64719F97-C308-4EB5-8DA2-F9205E5442F0}"/>
    <dgm:cxn modelId="{4F9D387E-7CFF-45DF-B650-07D42246D680}" srcId="{EEC0BBD0-57E5-412A-B43D-58FA9DCF41F1}" destId="{2E4DDB23-EF36-419A-9BF1-3CAE1E9323BF}" srcOrd="1" destOrd="0" parTransId="{B4D461C0-44F3-41C5-9C31-68AC31C8CE5D}" sibTransId="{F876A94B-BC52-4416-9F02-3231CC59518B}"/>
    <dgm:cxn modelId="{DAB66484-3DA9-42F3-A674-9380AD350418}" type="presOf" srcId="{EEC0BBD0-57E5-412A-B43D-58FA9DCF41F1}" destId="{9BFE45D1-2D77-4058-AF76-3D7C5A759E62}" srcOrd="0" destOrd="0" presId="urn:microsoft.com/office/officeart/2005/8/layout/hierarchy2"/>
    <dgm:cxn modelId="{EB9AF589-3F44-451B-AB8D-3BD1C375DB1E}" type="presOf" srcId="{B0360E63-2757-4D53-A33A-28038716127C}" destId="{0D6A2085-E411-45D5-AAAC-5441C0CE63D8}" srcOrd="0" destOrd="0" presId="urn:microsoft.com/office/officeart/2005/8/layout/hierarchy2"/>
    <dgm:cxn modelId="{61667E92-6BA6-4703-A4D2-DE97E3DC34FE}" type="presOf" srcId="{2E4DDB23-EF36-419A-9BF1-3CAE1E9323BF}" destId="{98F85CFD-9391-44C0-84FE-1A7262CAB546}" srcOrd="0" destOrd="0" presId="urn:microsoft.com/office/officeart/2005/8/layout/hierarchy2"/>
    <dgm:cxn modelId="{2CF0F393-4250-4675-960F-7887B21B42B7}" type="presOf" srcId="{8AE3D075-FDCD-4A15-92D1-63D337D0D006}" destId="{16759A26-4EB8-4D83-AB95-53C9FF74AEC8}" srcOrd="0" destOrd="0" presId="urn:microsoft.com/office/officeart/2005/8/layout/hierarchy2"/>
    <dgm:cxn modelId="{0DB888A1-A11C-498D-A689-370AA0FC432E}" type="presOf" srcId="{B0BEEBB2-DA8F-48C0-9225-E69060FC12F8}" destId="{D5582D6F-3591-4625-BA20-6EA1EF2B3E06}" srcOrd="1" destOrd="0" presId="urn:microsoft.com/office/officeart/2005/8/layout/hierarchy2"/>
    <dgm:cxn modelId="{66776DA5-F2CB-45A0-97F8-A46071083CCA}" srcId="{B0360E63-2757-4D53-A33A-28038716127C}" destId="{8D0F0CB0-5049-4BBA-B899-DE1C26943281}" srcOrd="1" destOrd="0" parTransId="{781A2D72-B820-47E7-9447-C00864C37875}" sibTransId="{98ABB208-EF65-46CC-8317-CEBC8F6D9933}"/>
    <dgm:cxn modelId="{53D07BA8-CF2D-41A2-90FD-18678D3D113B}" type="presOf" srcId="{206DFDBA-7920-4337-84D3-660EBD751194}" destId="{0A2604DB-D1C2-4718-B691-DD369BEA4A3C}" srcOrd="1" destOrd="0" presId="urn:microsoft.com/office/officeart/2005/8/layout/hierarchy2"/>
    <dgm:cxn modelId="{B61F72B4-5B71-43AE-B186-0FB46D90B000}" type="presOf" srcId="{781A2D72-B820-47E7-9447-C00864C37875}" destId="{13CEAE48-F06D-4D75-9A48-0FE23A39EAF7}" srcOrd="1" destOrd="0" presId="urn:microsoft.com/office/officeart/2005/8/layout/hierarchy2"/>
    <dgm:cxn modelId="{8E2554BC-86F5-41CB-B834-1072F9E09DF8}" type="presOf" srcId="{A968392F-4DB3-4E09-A2D7-525E5CA740AC}" destId="{F1D9BFAE-7F76-4D72-8EB5-EDA538F2EA87}" srcOrd="0" destOrd="0" presId="urn:microsoft.com/office/officeart/2005/8/layout/hierarchy2"/>
    <dgm:cxn modelId="{204668CA-6056-4452-9587-06A6C40E0BBE}" srcId="{3D068044-8CBF-43BC-BCBC-C44874F12FF4}" destId="{DDBD3A12-C29D-4D59-A5A4-D5FFF8F4F445}" srcOrd="1" destOrd="0" parTransId="{206DFDBA-7920-4337-84D3-660EBD751194}" sibTransId="{1764DA2E-5425-4F33-922F-A43FE25CA3F9}"/>
    <dgm:cxn modelId="{5B06E9E0-D6CF-4731-B049-B6F9F3893A91}" type="presOf" srcId="{A485BAE9-950D-43A0-BD83-FC220BB3CAB5}" destId="{7E2F2D86-E8B7-433A-8FEE-611C4500D843}" srcOrd="1" destOrd="0" presId="urn:microsoft.com/office/officeart/2005/8/layout/hierarchy2"/>
    <dgm:cxn modelId="{927572E6-C6C2-4E42-B770-690E3A00574C}" type="presOf" srcId="{206DFDBA-7920-4337-84D3-660EBD751194}" destId="{DFC5F18E-A16D-4A7F-8F9A-ABF80625574E}" srcOrd="0" destOrd="0" presId="urn:microsoft.com/office/officeart/2005/8/layout/hierarchy2"/>
    <dgm:cxn modelId="{A6FF21EE-E2D9-4C3C-9884-1B693C48807A}" type="presOf" srcId="{5B53A9CD-1FF9-4699-BF2C-50C7D611DDAF}" destId="{279B5BA3-8D41-4477-A0E8-5BDD0AFBCA5F}" srcOrd="1" destOrd="0" presId="urn:microsoft.com/office/officeart/2005/8/layout/hierarchy2"/>
    <dgm:cxn modelId="{7AC0AFF7-E09F-42B8-9A09-EB078641D30D}" type="presOf" srcId="{DDBD3A12-C29D-4D59-A5A4-D5FFF8F4F445}" destId="{70ADC516-8B0E-4646-80F8-6BF3917139E0}" srcOrd="0" destOrd="0" presId="urn:microsoft.com/office/officeart/2005/8/layout/hierarchy2"/>
    <dgm:cxn modelId="{FA7E6DF9-F716-4CE4-82B2-71A33AC06932}" type="presOf" srcId="{B4D461C0-44F3-41C5-9C31-68AC31C8CE5D}" destId="{003444E1-5BBB-4387-A429-D05C2DC0C336}" srcOrd="1" destOrd="0" presId="urn:microsoft.com/office/officeart/2005/8/layout/hierarchy2"/>
    <dgm:cxn modelId="{4150BCFB-0FDE-48DD-80BD-9220F7DEB97E}" type="presOf" srcId="{54F4E1BF-6E2F-4EBE-B4F6-E30CA04D2B06}" destId="{9E543B80-1C9B-48CF-8931-024B547C1BB4}" srcOrd="1" destOrd="0" presId="urn:microsoft.com/office/officeart/2005/8/layout/hierarchy2"/>
    <dgm:cxn modelId="{7F49D9E4-A3F0-4918-B2D8-9FE10B0D79AC}" type="presParOf" srcId="{F1D9BFAE-7F76-4D72-8EB5-EDA538F2EA87}" destId="{6739F5D0-1B0C-493C-BD5C-EA8F592EE874}" srcOrd="0" destOrd="0" presId="urn:microsoft.com/office/officeart/2005/8/layout/hierarchy2"/>
    <dgm:cxn modelId="{FC4FE258-1458-4103-A428-2DEF1BBBB405}" type="presParOf" srcId="{6739F5D0-1B0C-493C-BD5C-EA8F592EE874}" destId="{0D6A2085-E411-45D5-AAAC-5441C0CE63D8}" srcOrd="0" destOrd="0" presId="urn:microsoft.com/office/officeart/2005/8/layout/hierarchy2"/>
    <dgm:cxn modelId="{090FE5EE-5A1E-4494-94BE-2C236C75ABBB}" type="presParOf" srcId="{6739F5D0-1B0C-493C-BD5C-EA8F592EE874}" destId="{6E20C9D6-E4EF-408F-AEE2-441FFB50BB41}" srcOrd="1" destOrd="0" presId="urn:microsoft.com/office/officeart/2005/8/layout/hierarchy2"/>
    <dgm:cxn modelId="{BA28711B-B730-49A1-A436-13249E7A58AF}" type="presParOf" srcId="{6E20C9D6-E4EF-408F-AEE2-441FFB50BB41}" destId="{DC4E54A4-D0AD-4F5F-AA94-6C2018BCF07A}" srcOrd="0" destOrd="0" presId="urn:microsoft.com/office/officeart/2005/8/layout/hierarchy2"/>
    <dgm:cxn modelId="{9547E7AD-DD54-40D5-A40C-AA317291A60F}" type="presParOf" srcId="{DC4E54A4-D0AD-4F5F-AA94-6C2018BCF07A}" destId="{279B5BA3-8D41-4477-A0E8-5BDD0AFBCA5F}" srcOrd="0" destOrd="0" presId="urn:microsoft.com/office/officeart/2005/8/layout/hierarchy2"/>
    <dgm:cxn modelId="{F1C3F6C2-C341-450B-A2C3-9E0601A18EE6}" type="presParOf" srcId="{6E20C9D6-E4EF-408F-AEE2-441FFB50BB41}" destId="{891104F8-F3C8-475B-8BB9-8AF164159C2C}" srcOrd="1" destOrd="0" presId="urn:microsoft.com/office/officeart/2005/8/layout/hierarchy2"/>
    <dgm:cxn modelId="{B423DFE5-FB4F-482D-97E9-A3272EE4F2FB}" type="presParOf" srcId="{891104F8-F3C8-475B-8BB9-8AF164159C2C}" destId="{16759A26-4EB8-4D83-AB95-53C9FF74AEC8}" srcOrd="0" destOrd="0" presId="urn:microsoft.com/office/officeart/2005/8/layout/hierarchy2"/>
    <dgm:cxn modelId="{1271E9BF-C578-4571-950B-C5A32BF6AD4F}" type="presParOf" srcId="{891104F8-F3C8-475B-8BB9-8AF164159C2C}" destId="{7BF98A3F-15C7-41DA-B086-484838D1EDDB}" srcOrd="1" destOrd="0" presId="urn:microsoft.com/office/officeart/2005/8/layout/hierarchy2"/>
    <dgm:cxn modelId="{360FC73E-2F3E-4B8B-8F99-851CEFCE6478}" type="presParOf" srcId="{7BF98A3F-15C7-41DA-B086-484838D1EDDB}" destId="{BA4B9530-6C4C-4C1A-90CA-7CB5E25BE45E}" srcOrd="0" destOrd="0" presId="urn:microsoft.com/office/officeart/2005/8/layout/hierarchy2"/>
    <dgm:cxn modelId="{DA42995B-5FBE-4CE8-9715-1714F8F12F86}" type="presParOf" srcId="{BA4B9530-6C4C-4C1A-90CA-7CB5E25BE45E}" destId="{D5582D6F-3591-4625-BA20-6EA1EF2B3E06}" srcOrd="0" destOrd="0" presId="urn:microsoft.com/office/officeart/2005/8/layout/hierarchy2"/>
    <dgm:cxn modelId="{9BFD8738-9C72-4CAF-986C-2D6E8F248A16}" type="presParOf" srcId="{7BF98A3F-15C7-41DA-B086-484838D1EDDB}" destId="{7DB4AD22-E08B-4695-92CF-8B8ED83C84C1}" srcOrd="1" destOrd="0" presId="urn:microsoft.com/office/officeart/2005/8/layout/hierarchy2"/>
    <dgm:cxn modelId="{9BB74F7C-BC50-426D-9F5D-C25E580C3795}" type="presParOf" srcId="{7DB4AD22-E08B-4695-92CF-8B8ED83C84C1}" destId="{2A0620F4-6B5C-4ED8-8949-C33500C17483}" srcOrd="0" destOrd="0" presId="urn:microsoft.com/office/officeart/2005/8/layout/hierarchy2"/>
    <dgm:cxn modelId="{26ED6D7A-C1DD-436E-AFF5-4F8D319118FD}" type="presParOf" srcId="{7DB4AD22-E08B-4695-92CF-8B8ED83C84C1}" destId="{54B2D6AB-80FD-48D8-BC6B-3270D3AC6CE4}" srcOrd="1" destOrd="0" presId="urn:microsoft.com/office/officeart/2005/8/layout/hierarchy2"/>
    <dgm:cxn modelId="{11981E0D-78CD-4624-87AC-880D376EBDD9}" type="presParOf" srcId="{54B2D6AB-80FD-48D8-BC6B-3270D3AC6CE4}" destId="{9A06D007-5A15-453C-B03E-9BDAA465E354}" srcOrd="0" destOrd="0" presId="urn:microsoft.com/office/officeart/2005/8/layout/hierarchy2"/>
    <dgm:cxn modelId="{374A8872-CD9D-4912-AE5A-BE06AA375B4C}" type="presParOf" srcId="{9A06D007-5A15-453C-B03E-9BDAA465E354}" destId="{5E821322-B288-481A-B97D-9C0F80DF62A1}" srcOrd="0" destOrd="0" presId="urn:microsoft.com/office/officeart/2005/8/layout/hierarchy2"/>
    <dgm:cxn modelId="{91832C01-1B45-43F9-8547-006ABB01ECD5}" type="presParOf" srcId="{54B2D6AB-80FD-48D8-BC6B-3270D3AC6CE4}" destId="{9BD3691B-C017-4BE6-B06C-E1718F1834A1}" srcOrd="1" destOrd="0" presId="urn:microsoft.com/office/officeart/2005/8/layout/hierarchy2"/>
    <dgm:cxn modelId="{E0BC9927-DEFA-4E97-862E-9F38E2FCACD5}" type="presParOf" srcId="{9BD3691B-C017-4BE6-B06C-E1718F1834A1}" destId="{CEC15C1F-B6CF-4149-BEB8-8651460E5FCC}" srcOrd="0" destOrd="0" presId="urn:microsoft.com/office/officeart/2005/8/layout/hierarchy2"/>
    <dgm:cxn modelId="{D7C58886-2EF6-49C7-89AD-284F805D3432}" type="presParOf" srcId="{9BD3691B-C017-4BE6-B06C-E1718F1834A1}" destId="{1427D56A-6E06-45EC-9558-5C212E70A301}" srcOrd="1" destOrd="0" presId="urn:microsoft.com/office/officeart/2005/8/layout/hierarchy2"/>
    <dgm:cxn modelId="{75834CA7-FDC3-4E53-848B-8AF12B24CDBB}" type="presParOf" srcId="{54B2D6AB-80FD-48D8-BC6B-3270D3AC6CE4}" destId="{DFC5F18E-A16D-4A7F-8F9A-ABF80625574E}" srcOrd="2" destOrd="0" presId="urn:microsoft.com/office/officeart/2005/8/layout/hierarchy2"/>
    <dgm:cxn modelId="{25A93B36-A4EF-4D3B-AD6D-6384627B8AFF}" type="presParOf" srcId="{DFC5F18E-A16D-4A7F-8F9A-ABF80625574E}" destId="{0A2604DB-D1C2-4718-B691-DD369BEA4A3C}" srcOrd="0" destOrd="0" presId="urn:microsoft.com/office/officeart/2005/8/layout/hierarchy2"/>
    <dgm:cxn modelId="{81919859-CBB6-4A27-9ADA-0B5C22A6F8AD}" type="presParOf" srcId="{54B2D6AB-80FD-48D8-BC6B-3270D3AC6CE4}" destId="{278370B6-AAC5-4387-B58A-36124D91EACF}" srcOrd="3" destOrd="0" presId="urn:microsoft.com/office/officeart/2005/8/layout/hierarchy2"/>
    <dgm:cxn modelId="{3FF983C7-8C26-4A9F-A50E-34F2DE0F17E3}" type="presParOf" srcId="{278370B6-AAC5-4387-B58A-36124D91EACF}" destId="{70ADC516-8B0E-4646-80F8-6BF3917139E0}" srcOrd="0" destOrd="0" presId="urn:microsoft.com/office/officeart/2005/8/layout/hierarchy2"/>
    <dgm:cxn modelId="{FC3E3079-BD94-45B9-B603-A955556EBA5F}" type="presParOf" srcId="{278370B6-AAC5-4387-B58A-36124D91EACF}" destId="{A7DC981B-0921-4ECE-9717-AA7BE5C4C11F}" srcOrd="1" destOrd="0" presId="urn:microsoft.com/office/officeart/2005/8/layout/hierarchy2"/>
    <dgm:cxn modelId="{47828A45-46CC-480B-A4DF-717E2529E150}" type="presParOf" srcId="{6E20C9D6-E4EF-408F-AEE2-441FFB50BB41}" destId="{5EC04421-7897-4E16-93B6-5D72D7FE4603}" srcOrd="2" destOrd="0" presId="urn:microsoft.com/office/officeart/2005/8/layout/hierarchy2"/>
    <dgm:cxn modelId="{F430A5BB-CF51-4ABC-A106-602BA034713E}" type="presParOf" srcId="{5EC04421-7897-4E16-93B6-5D72D7FE4603}" destId="{13CEAE48-F06D-4D75-9A48-0FE23A39EAF7}" srcOrd="0" destOrd="0" presId="urn:microsoft.com/office/officeart/2005/8/layout/hierarchy2"/>
    <dgm:cxn modelId="{88315F56-621A-45E3-8EB5-CCE5978AA7A7}" type="presParOf" srcId="{6E20C9D6-E4EF-408F-AEE2-441FFB50BB41}" destId="{82C8D7D0-E72D-4723-B213-1614141A4013}" srcOrd="3" destOrd="0" presId="urn:microsoft.com/office/officeart/2005/8/layout/hierarchy2"/>
    <dgm:cxn modelId="{48B11A42-CC18-4CCD-A159-8BFCA41E8B68}" type="presParOf" srcId="{82C8D7D0-E72D-4723-B213-1614141A4013}" destId="{9F9B0F65-8620-4880-BD2F-A2056F31E433}" srcOrd="0" destOrd="0" presId="urn:microsoft.com/office/officeart/2005/8/layout/hierarchy2"/>
    <dgm:cxn modelId="{DA772C4D-5FCB-49E0-9C94-08E8F0133E60}" type="presParOf" srcId="{82C8D7D0-E72D-4723-B213-1614141A4013}" destId="{CAAAF40A-C23C-46A1-A714-BA1C6954E085}" srcOrd="1" destOrd="0" presId="urn:microsoft.com/office/officeart/2005/8/layout/hierarchy2"/>
    <dgm:cxn modelId="{B70829B6-159A-426C-9D8A-AAF03BD73DD2}" type="presParOf" srcId="{CAAAF40A-C23C-46A1-A714-BA1C6954E085}" destId="{2F9E4F65-BF6A-4605-BEB5-9CE6CB63043B}" srcOrd="0" destOrd="0" presId="urn:microsoft.com/office/officeart/2005/8/layout/hierarchy2"/>
    <dgm:cxn modelId="{482019C5-C9CE-4152-847D-E85535F4C211}" type="presParOf" srcId="{2F9E4F65-BF6A-4605-BEB5-9CE6CB63043B}" destId="{7E2F2D86-E8B7-433A-8FEE-611C4500D843}" srcOrd="0" destOrd="0" presId="urn:microsoft.com/office/officeart/2005/8/layout/hierarchy2"/>
    <dgm:cxn modelId="{6858B7C7-4100-4609-B34D-0CBB05C0BDCE}" type="presParOf" srcId="{CAAAF40A-C23C-46A1-A714-BA1C6954E085}" destId="{0183DB97-7CC2-4630-928A-8A84280B1452}" srcOrd="1" destOrd="0" presId="urn:microsoft.com/office/officeart/2005/8/layout/hierarchy2"/>
    <dgm:cxn modelId="{7F7544CA-B069-4686-AF0B-993FAC519F5A}" type="presParOf" srcId="{0183DB97-7CC2-4630-928A-8A84280B1452}" destId="{9BFE45D1-2D77-4058-AF76-3D7C5A759E62}" srcOrd="0" destOrd="0" presId="urn:microsoft.com/office/officeart/2005/8/layout/hierarchy2"/>
    <dgm:cxn modelId="{69D30548-5993-41E9-9BC6-8522DB4E18F2}" type="presParOf" srcId="{0183DB97-7CC2-4630-928A-8A84280B1452}" destId="{18922B01-A9E2-4A5F-83E8-3327338A9AC8}" srcOrd="1" destOrd="0" presId="urn:microsoft.com/office/officeart/2005/8/layout/hierarchy2"/>
    <dgm:cxn modelId="{80495226-99DC-4616-BEEA-11EA5E9591D2}" type="presParOf" srcId="{18922B01-A9E2-4A5F-83E8-3327338A9AC8}" destId="{4D6FEDB5-FAA4-4399-AFFA-C87F70A8D3D4}" srcOrd="0" destOrd="0" presId="urn:microsoft.com/office/officeart/2005/8/layout/hierarchy2"/>
    <dgm:cxn modelId="{D1FA67E1-5693-4518-A04C-46EF6CEBB935}" type="presParOf" srcId="{4D6FEDB5-FAA4-4399-AFFA-C87F70A8D3D4}" destId="{9E543B80-1C9B-48CF-8931-024B547C1BB4}" srcOrd="0" destOrd="0" presId="urn:microsoft.com/office/officeart/2005/8/layout/hierarchy2"/>
    <dgm:cxn modelId="{B7381A59-97C9-474B-917D-96AA6269184A}" type="presParOf" srcId="{18922B01-A9E2-4A5F-83E8-3327338A9AC8}" destId="{33696003-E912-43D7-A071-762E5849A686}" srcOrd="1" destOrd="0" presId="urn:microsoft.com/office/officeart/2005/8/layout/hierarchy2"/>
    <dgm:cxn modelId="{0BE6F4CF-148D-47C8-A9F8-7B520CEBA4D3}" type="presParOf" srcId="{33696003-E912-43D7-A071-762E5849A686}" destId="{59149458-EB05-4C54-90A8-171B6E193E5A}" srcOrd="0" destOrd="0" presId="urn:microsoft.com/office/officeart/2005/8/layout/hierarchy2"/>
    <dgm:cxn modelId="{30A4C9C1-3978-4BCE-94FF-F5253711C35A}" type="presParOf" srcId="{33696003-E912-43D7-A071-762E5849A686}" destId="{5A7FED09-2615-43C5-8580-494F932319FA}" srcOrd="1" destOrd="0" presId="urn:microsoft.com/office/officeart/2005/8/layout/hierarchy2"/>
    <dgm:cxn modelId="{A469B367-4993-470E-B124-CCAB8ECDC56B}" type="presParOf" srcId="{18922B01-A9E2-4A5F-83E8-3327338A9AC8}" destId="{20E3D386-6052-49FE-B149-11153144ABD5}" srcOrd="2" destOrd="0" presId="urn:microsoft.com/office/officeart/2005/8/layout/hierarchy2"/>
    <dgm:cxn modelId="{F16C8D01-1D03-47A7-9B82-2F3CCCC0F007}" type="presParOf" srcId="{20E3D386-6052-49FE-B149-11153144ABD5}" destId="{003444E1-5BBB-4387-A429-D05C2DC0C336}" srcOrd="0" destOrd="0" presId="urn:microsoft.com/office/officeart/2005/8/layout/hierarchy2"/>
    <dgm:cxn modelId="{A3801B46-E133-4A13-B3BA-4B594933EE0B}" type="presParOf" srcId="{18922B01-A9E2-4A5F-83E8-3327338A9AC8}" destId="{3412D00F-1B1C-4CCF-A328-DB91CDE60131}" srcOrd="3" destOrd="0" presId="urn:microsoft.com/office/officeart/2005/8/layout/hierarchy2"/>
    <dgm:cxn modelId="{60CCC645-C88B-4E69-A577-0AC420855F4E}" type="presParOf" srcId="{3412D00F-1B1C-4CCF-A328-DB91CDE60131}" destId="{98F85CFD-9391-44C0-84FE-1A7262CAB546}" srcOrd="0" destOrd="0" presId="urn:microsoft.com/office/officeart/2005/8/layout/hierarchy2"/>
    <dgm:cxn modelId="{7FED7152-1D03-4C62-86AE-3C81664AA3D9}" type="presParOf" srcId="{3412D00F-1B1C-4CCF-A328-DB91CDE60131}" destId="{D0FB30AE-C336-420D-B330-739F8EB834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DCAA27-8149-49E0-BD88-FEC496F70E99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87EAE451-B8B9-4CB0-B66D-00BB6100B309}">
      <dgm:prSet phldrT="[텍스트]" custT="1"/>
      <dgm:spPr/>
      <dgm:t>
        <a:bodyPr/>
        <a:lstStyle/>
        <a:p>
          <a:pPr latinLnBrk="1"/>
          <a:r>
            <a:rPr lang="ko-KR" altLang="en-US" sz="13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결정트리</a:t>
          </a:r>
          <a:endParaRPr lang="ko-KR" altLang="en-US" sz="13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2D2BD83-20C2-4809-8303-027949AD515A}" type="parTrans" cxnId="{8BABBADB-B7E2-4314-AEA3-88BE03B487EE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FAD244-F6EE-45F8-BFCE-74BB67CB40C0}" type="sibTrans" cxnId="{8BABBADB-B7E2-4314-AEA3-88BE03B487EE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195AEE-7721-4B71-B863-D7E8E6583DE4}" type="asst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과대적합</a:t>
          </a:r>
        </a:p>
      </dgm:t>
    </dgm:pt>
    <dgm:pt modelId="{9DB6B868-D22B-4D95-8A66-4C6D61A3C488}" type="parTrans" cxnId="{AF00FAFF-3374-4516-8F3E-CDDDF6E5C996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07773F1-CB9F-44A8-A455-4CD492C2516E}" type="sibTrans" cxnId="{AF00FAFF-3374-4516-8F3E-CDDDF6E5C996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267CD79-E609-447B-886E-505D1C897D85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앙상블</a:t>
          </a:r>
        </a:p>
      </dgm:t>
    </dgm:pt>
    <dgm:pt modelId="{00483436-7941-4833-A078-5623659761A2}" type="parTrans" cxnId="{CD0D2189-44B4-4168-B24A-5FF449E50E70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54E7149-5C81-46C3-95C0-8ACFD4063AA8}" type="sibTrans" cxnId="{CD0D2189-44B4-4168-B24A-5FF449E50E70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898B434-235B-4EE5-8183-C33F37DBA09D}">
      <dgm:prSet phldrT="[텍스트]"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랜덤</a:t>
          </a:r>
          <a:br>
            <a: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포레스트</a:t>
          </a:r>
        </a:p>
      </dgm:t>
    </dgm:pt>
    <dgm:pt modelId="{F026154E-EB48-40B7-B510-CEBF3A5F05A3}" type="parTrans" cxnId="{829764AA-E7C5-48FC-AB74-BD2C21530F1C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E586EE-5F51-4BAF-BDC3-BEB84AA11E9E}" type="sibTrans" cxnId="{829764AA-E7C5-48FC-AB74-BD2C21530F1C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EB6264-1580-4FD6-A741-177CD03C4138}">
      <dgm:prSet phldrT="[텍스트]" custT="1"/>
      <dgm:spPr/>
      <dgm:t>
        <a:bodyPr/>
        <a:lstStyle/>
        <a:p>
          <a:pPr latinLnBrk="1"/>
          <a:r>
            <a:rPr lang="ko-KR" altLang="en-US" sz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그레이디언트</a:t>
          </a:r>
          <a:br>
            <a: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부스팅</a:t>
          </a:r>
          <a:endParaRPr lang="ko-KR" altLang="en-US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5B42349-5182-4F53-A54F-04D141FA3F2F}" type="parTrans" cxnId="{F1B2A388-9C1A-4C79-A197-72C582BFE077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327C091-E1A6-4785-8C20-6CC1ECB6B5CF}" type="sibTrans" cxnId="{F1B2A388-9C1A-4C79-A197-72C582BFE077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A8B1939-B72E-457C-976A-ED8259258335}">
      <dgm:prSet custT="1"/>
      <dgm:spPr/>
      <dgm:t>
        <a:bodyPr/>
        <a:lstStyle/>
        <a:p>
          <a:pPr latinLnBrk="1">
            <a:lnSpc>
              <a:spcPct val="50000"/>
            </a:lnSpc>
          </a:pPr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예측이</a:t>
          </a:r>
          <a:endParaRPr lang="en-US" altLang="ko-KR" sz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>
            <a:lnSpc>
              <a:spcPct val="50000"/>
            </a:lnSpc>
          </a:pPr>
          <a:r>
            <a: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rPr>
            <a:t>빠르다</a:t>
          </a:r>
        </a:p>
      </dgm:t>
    </dgm:pt>
    <dgm:pt modelId="{31A05A10-A96B-46D6-BFE7-F22A8AF1AB01}" type="parTrans" cxnId="{1F5BA69E-9B55-4884-9506-A507EC708532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0453093-CF91-4DF4-977F-76A54FE423CD}" type="sibTrans" cxnId="{1F5BA69E-9B55-4884-9506-A507EC708532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6C9FE23-47F1-4100-A25D-2DCEDBA15557}">
      <dgm:prSet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무작위성 </a:t>
          </a:r>
          <a:r>
            <a: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X</a:t>
          </a:r>
          <a:endParaRPr lang="ko-KR" altLang="en-US" sz="13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FFB9EA9-7B89-473E-A647-57980CD6C34B}" type="parTrans" cxnId="{4BD2819C-AD52-4947-88D4-426F34601D6B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117542C-0B20-4036-8876-35ECEFA3C746}" type="sibTrans" cxnId="{4BD2819C-AD52-4947-88D4-426F34601D6B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0CB087D-15A8-4737-8083-74DB937D3E8D}">
      <dgm:prSet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성능 ↑</a:t>
          </a:r>
        </a:p>
      </dgm:t>
    </dgm:pt>
    <dgm:pt modelId="{DA0AD48D-E2CE-4874-A79E-86AE2C3D9048}" type="parTrans" cxnId="{2502219F-6B47-4980-A4C0-65F0BFB59D24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0A4329-8F45-468F-81A6-C61EF8E9DA47}" type="sibTrans" cxnId="{2502219F-6B47-4980-A4C0-65F0BFB59D24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53FCF4B-E60B-4A0F-9C4A-C5AE035B7121}">
      <dgm:prSet custT="1"/>
      <dgm:spPr/>
      <dgm:t>
        <a:bodyPr/>
        <a:lstStyle/>
        <a:p>
          <a:pPr latinLnBrk="1"/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무작위성</a:t>
          </a:r>
        </a:p>
      </dgm:t>
    </dgm:pt>
    <dgm:pt modelId="{D2194240-8114-4063-B986-DCE40EDF5D34}" type="parTrans" cxnId="{AFA79722-0B3F-472E-97BA-A1F4ACA92895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B20EA7-F749-4091-8343-15E4B4A29F81}" type="sibTrans" cxnId="{AFA79722-0B3F-472E-97BA-A1F4ACA92895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AF67D7-3E75-48E1-9B62-3D23C8DF364B}">
      <dgm:prSet custT="1"/>
      <dgm:spPr/>
      <dgm:t>
        <a:bodyPr/>
        <a:lstStyle/>
        <a:p>
          <a:pPr latinLnBrk="1"/>
          <a:r>
            <a: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rPr>
            <a:t>매개변수 설정 </a:t>
          </a:r>
          <a:r>
            <a: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rPr>
            <a:t>X</a:t>
          </a:r>
          <a:endParaRPr lang="ko-KR" altLang="en-US" sz="11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6688C6-F3DC-4D11-A4DD-449FEB5FF541}" type="parTrans" cxnId="{F0DD922C-6D3C-485E-AAFD-A1650DDE0C5E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24C1FFB-7E99-43C5-8491-81C8E74EB8D4}" type="sibTrans" cxnId="{F0DD922C-6D3C-485E-AAFD-A1650DDE0C5E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9B84D2-278A-4706-A025-21C4772DF161}">
      <dgm:prSet custT="1"/>
      <dgm:spPr/>
      <dgm:t>
        <a:bodyPr/>
        <a:lstStyle/>
        <a:p>
          <a:pPr latinLnBrk="1">
            <a:lnSpc>
              <a:spcPct val="40000"/>
            </a:lnSpc>
          </a:pPr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매개변수</a:t>
          </a:r>
          <a:endParaRPr lang="en-US" altLang="ko-KR" sz="13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>
            <a:lnSpc>
              <a:spcPct val="40000"/>
            </a:lnSpc>
          </a:pPr>
          <a:r>
            <a: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rPr>
            <a:t>설정에 민감</a:t>
          </a:r>
        </a:p>
      </dgm:t>
    </dgm:pt>
    <dgm:pt modelId="{FAEC6222-30F9-4B5B-9ED6-2A9F1831631B}" type="parTrans" cxnId="{A93DACCD-703F-45E4-81E3-3C60ECDDF85F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404B60F-7DE2-4C71-93DC-6070C8AD12C4}" type="sibTrans" cxnId="{A93DACCD-703F-45E4-81E3-3C60ECDDF85F}">
      <dgm:prSet/>
      <dgm:spPr/>
      <dgm:t>
        <a:bodyPr/>
        <a:lstStyle/>
        <a:p>
          <a:pPr latinLnBrk="1"/>
          <a:endParaRPr lang="ko-KR" altLang="en-US" sz="13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3164A7-DF04-4B19-BE44-0A358C963816}" type="pres">
      <dgm:prSet presAssocID="{A5DCAA27-8149-49E0-BD88-FEC496F70E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E0F642-B7EB-4BEF-82FC-24CF437648C1}" type="pres">
      <dgm:prSet presAssocID="{87EAE451-B8B9-4CB0-B66D-00BB6100B309}" presName="hierRoot1" presStyleCnt="0">
        <dgm:presLayoutVars>
          <dgm:hierBranch val="init"/>
        </dgm:presLayoutVars>
      </dgm:prSet>
      <dgm:spPr/>
    </dgm:pt>
    <dgm:pt modelId="{A43DEBBB-35A0-47E8-BCFE-B28D2A674CC2}" type="pres">
      <dgm:prSet presAssocID="{87EAE451-B8B9-4CB0-B66D-00BB6100B309}" presName="rootComposite1" presStyleCnt="0"/>
      <dgm:spPr/>
    </dgm:pt>
    <dgm:pt modelId="{ACE6362E-0A81-4612-B0C1-8ACE6E1C36A5}" type="pres">
      <dgm:prSet presAssocID="{87EAE451-B8B9-4CB0-B66D-00BB6100B309}" presName="rootText1" presStyleLbl="node0" presStyleIdx="0" presStyleCnt="1" custScaleY="161051" custLinFactNeighborY="0">
        <dgm:presLayoutVars>
          <dgm:chPref val="3"/>
        </dgm:presLayoutVars>
      </dgm:prSet>
      <dgm:spPr/>
    </dgm:pt>
    <dgm:pt modelId="{2BCBB43C-BD6B-4A3E-9E96-998AD9CFFF99}" type="pres">
      <dgm:prSet presAssocID="{87EAE451-B8B9-4CB0-B66D-00BB6100B309}" presName="rootConnector1" presStyleLbl="node1" presStyleIdx="0" presStyleCnt="0"/>
      <dgm:spPr/>
    </dgm:pt>
    <dgm:pt modelId="{3DC5494B-5CA7-4177-B0E0-CF1AC6CAC3EE}" type="pres">
      <dgm:prSet presAssocID="{87EAE451-B8B9-4CB0-B66D-00BB6100B309}" presName="hierChild2" presStyleCnt="0"/>
      <dgm:spPr/>
    </dgm:pt>
    <dgm:pt modelId="{A4DB841C-D9A4-4CBF-9696-B72AF277E5BD}" type="pres">
      <dgm:prSet presAssocID="{00483436-7941-4833-A078-5623659761A2}" presName="Name64" presStyleLbl="parChTrans1D2" presStyleIdx="0" presStyleCnt="2"/>
      <dgm:spPr/>
    </dgm:pt>
    <dgm:pt modelId="{7E8D9DA3-093B-417A-93FA-0E9CA755DA51}" type="pres">
      <dgm:prSet presAssocID="{0267CD79-E609-447B-886E-505D1C897D85}" presName="hierRoot2" presStyleCnt="0">
        <dgm:presLayoutVars>
          <dgm:hierBranch val="init"/>
        </dgm:presLayoutVars>
      </dgm:prSet>
      <dgm:spPr/>
    </dgm:pt>
    <dgm:pt modelId="{5ED7CE97-9F30-40CF-B2D8-865E3F015893}" type="pres">
      <dgm:prSet presAssocID="{0267CD79-E609-447B-886E-505D1C897D85}" presName="rootComposite" presStyleCnt="0"/>
      <dgm:spPr/>
    </dgm:pt>
    <dgm:pt modelId="{41CD8B73-C544-4FD8-9D12-F85E30CEFC03}" type="pres">
      <dgm:prSet presAssocID="{0267CD79-E609-447B-886E-505D1C897D85}" presName="rootText" presStyleLbl="node2" presStyleIdx="0" presStyleCnt="1" custScaleY="161051" custLinFactNeighborY="0">
        <dgm:presLayoutVars>
          <dgm:chPref val="3"/>
        </dgm:presLayoutVars>
      </dgm:prSet>
      <dgm:spPr/>
    </dgm:pt>
    <dgm:pt modelId="{A64D09FD-8DCB-4D66-9CBC-AD5E4E28FD93}" type="pres">
      <dgm:prSet presAssocID="{0267CD79-E609-447B-886E-505D1C897D85}" presName="rootConnector" presStyleLbl="node2" presStyleIdx="0" presStyleCnt="1"/>
      <dgm:spPr/>
    </dgm:pt>
    <dgm:pt modelId="{84265934-6E10-43C9-9D17-A2885FBADD7C}" type="pres">
      <dgm:prSet presAssocID="{0267CD79-E609-447B-886E-505D1C897D85}" presName="hierChild4" presStyleCnt="0"/>
      <dgm:spPr/>
    </dgm:pt>
    <dgm:pt modelId="{3A74AFF8-1DCE-4DC0-ABC9-99C59048B3A1}" type="pres">
      <dgm:prSet presAssocID="{F026154E-EB48-40B7-B510-CEBF3A5F05A3}" presName="Name64" presStyleLbl="parChTrans1D3" presStyleIdx="0" presStyleCnt="2"/>
      <dgm:spPr/>
    </dgm:pt>
    <dgm:pt modelId="{0D678141-0109-4BE4-9B65-4E8B06E5D737}" type="pres">
      <dgm:prSet presAssocID="{5898B434-235B-4EE5-8183-C33F37DBA09D}" presName="hierRoot2" presStyleCnt="0">
        <dgm:presLayoutVars>
          <dgm:hierBranch val="init"/>
        </dgm:presLayoutVars>
      </dgm:prSet>
      <dgm:spPr/>
    </dgm:pt>
    <dgm:pt modelId="{2B773E0C-9DF1-4A75-8C5B-09C211D887D2}" type="pres">
      <dgm:prSet presAssocID="{5898B434-235B-4EE5-8183-C33F37DBA09D}" presName="rootComposite" presStyleCnt="0"/>
      <dgm:spPr/>
    </dgm:pt>
    <dgm:pt modelId="{DBBB5838-FDFD-436B-9380-C1709B16ADEA}" type="pres">
      <dgm:prSet presAssocID="{5898B434-235B-4EE5-8183-C33F37DBA09D}" presName="rootText" presStyleLbl="node3" presStyleIdx="0" presStyleCnt="2" custScaleY="161051" custLinFactNeighborY="0">
        <dgm:presLayoutVars>
          <dgm:chPref val="3"/>
        </dgm:presLayoutVars>
      </dgm:prSet>
      <dgm:spPr/>
    </dgm:pt>
    <dgm:pt modelId="{80397E62-EB27-4DF1-973C-969BB5AF2736}" type="pres">
      <dgm:prSet presAssocID="{5898B434-235B-4EE5-8183-C33F37DBA09D}" presName="rootConnector" presStyleLbl="node3" presStyleIdx="0" presStyleCnt="2"/>
      <dgm:spPr/>
    </dgm:pt>
    <dgm:pt modelId="{484489B2-83E9-4199-8BE1-7F07E0D76696}" type="pres">
      <dgm:prSet presAssocID="{5898B434-235B-4EE5-8183-C33F37DBA09D}" presName="hierChild4" presStyleCnt="0"/>
      <dgm:spPr/>
    </dgm:pt>
    <dgm:pt modelId="{2F4706EE-36E3-45B1-A40C-39601CA91115}" type="pres">
      <dgm:prSet presAssocID="{DA0AD48D-E2CE-4874-A79E-86AE2C3D9048}" presName="Name64" presStyleLbl="parChTrans1D4" presStyleIdx="0" presStyleCnt="6"/>
      <dgm:spPr/>
    </dgm:pt>
    <dgm:pt modelId="{773D017D-5881-449C-8BB3-023411AE3E64}" type="pres">
      <dgm:prSet presAssocID="{E0CB087D-15A8-4737-8083-74DB937D3E8D}" presName="hierRoot2" presStyleCnt="0">
        <dgm:presLayoutVars>
          <dgm:hierBranch val="init"/>
        </dgm:presLayoutVars>
      </dgm:prSet>
      <dgm:spPr/>
    </dgm:pt>
    <dgm:pt modelId="{2A0F3936-2394-4263-838E-2F0E3C846BE0}" type="pres">
      <dgm:prSet presAssocID="{E0CB087D-15A8-4737-8083-74DB937D3E8D}" presName="rootComposite" presStyleCnt="0"/>
      <dgm:spPr/>
    </dgm:pt>
    <dgm:pt modelId="{D0991D59-64A3-4E98-AF07-FBF885B28B5C}" type="pres">
      <dgm:prSet presAssocID="{E0CB087D-15A8-4737-8083-74DB937D3E8D}" presName="rootText" presStyleLbl="node4" presStyleIdx="0" presStyleCnt="6" custScaleY="161051" custLinFactNeighborY="0">
        <dgm:presLayoutVars>
          <dgm:chPref val="3"/>
        </dgm:presLayoutVars>
      </dgm:prSet>
      <dgm:spPr/>
    </dgm:pt>
    <dgm:pt modelId="{49000249-2E00-4EC3-B349-EE394DF27D78}" type="pres">
      <dgm:prSet presAssocID="{E0CB087D-15A8-4737-8083-74DB937D3E8D}" presName="rootConnector" presStyleLbl="node4" presStyleIdx="0" presStyleCnt="6"/>
      <dgm:spPr/>
    </dgm:pt>
    <dgm:pt modelId="{9C6EAA9B-D5C4-4A51-A4E3-1392B93F65F0}" type="pres">
      <dgm:prSet presAssocID="{E0CB087D-15A8-4737-8083-74DB937D3E8D}" presName="hierChild4" presStyleCnt="0"/>
      <dgm:spPr/>
    </dgm:pt>
    <dgm:pt modelId="{20D30AB1-8C3D-41A8-896D-CFCA1B5A6795}" type="pres">
      <dgm:prSet presAssocID="{E0CB087D-15A8-4737-8083-74DB937D3E8D}" presName="hierChild5" presStyleCnt="0"/>
      <dgm:spPr/>
    </dgm:pt>
    <dgm:pt modelId="{B9B2A1D7-4EDC-4574-842C-34CFAE90D39D}" type="pres">
      <dgm:prSet presAssocID="{3E6688C6-F3DC-4D11-A4DD-449FEB5FF541}" presName="Name64" presStyleLbl="parChTrans1D4" presStyleIdx="1" presStyleCnt="6"/>
      <dgm:spPr/>
    </dgm:pt>
    <dgm:pt modelId="{ACF101EE-D611-405F-ABE8-3D2F76C9C3B6}" type="pres">
      <dgm:prSet presAssocID="{28AF67D7-3E75-48E1-9B62-3D23C8DF364B}" presName="hierRoot2" presStyleCnt="0">
        <dgm:presLayoutVars>
          <dgm:hierBranch val="init"/>
        </dgm:presLayoutVars>
      </dgm:prSet>
      <dgm:spPr/>
    </dgm:pt>
    <dgm:pt modelId="{AE4FAAA0-489E-4F17-B9C8-2C1CA6568C52}" type="pres">
      <dgm:prSet presAssocID="{28AF67D7-3E75-48E1-9B62-3D23C8DF364B}" presName="rootComposite" presStyleCnt="0"/>
      <dgm:spPr/>
    </dgm:pt>
    <dgm:pt modelId="{2D92BC09-3782-480E-B154-CC6060DAF75E}" type="pres">
      <dgm:prSet presAssocID="{28AF67D7-3E75-48E1-9B62-3D23C8DF364B}" presName="rootText" presStyleLbl="node4" presStyleIdx="1" presStyleCnt="6" custScaleY="161051" custLinFactNeighborY="0">
        <dgm:presLayoutVars>
          <dgm:chPref val="3"/>
        </dgm:presLayoutVars>
      </dgm:prSet>
      <dgm:spPr/>
    </dgm:pt>
    <dgm:pt modelId="{E40CA3FF-E528-405A-8087-8B52BEE0B504}" type="pres">
      <dgm:prSet presAssocID="{28AF67D7-3E75-48E1-9B62-3D23C8DF364B}" presName="rootConnector" presStyleLbl="node4" presStyleIdx="1" presStyleCnt="6"/>
      <dgm:spPr/>
    </dgm:pt>
    <dgm:pt modelId="{83AC263E-6975-4483-A2FF-94BEA8497EC2}" type="pres">
      <dgm:prSet presAssocID="{28AF67D7-3E75-48E1-9B62-3D23C8DF364B}" presName="hierChild4" presStyleCnt="0"/>
      <dgm:spPr/>
    </dgm:pt>
    <dgm:pt modelId="{317CCDA2-419E-4AD1-8656-16132954457B}" type="pres">
      <dgm:prSet presAssocID="{28AF67D7-3E75-48E1-9B62-3D23C8DF364B}" presName="hierChild5" presStyleCnt="0"/>
      <dgm:spPr/>
    </dgm:pt>
    <dgm:pt modelId="{1D83EF4B-E8F8-4768-A78E-974BBE90E13C}" type="pres">
      <dgm:prSet presAssocID="{D2194240-8114-4063-B986-DCE40EDF5D34}" presName="Name64" presStyleLbl="parChTrans1D4" presStyleIdx="2" presStyleCnt="6"/>
      <dgm:spPr/>
    </dgm:pt>
    <dgm:pt modelId="{E706B211-68C5-4140-A555-B759A48FC8C8}" type="pres">
      <dgm:prSet presAssocID="{653FCF4B-E60B-4A0F-9C4A-C5AE035B7121}" presName="hierRoot2" presStyleCnt="0">
        <dgm:presLayoutVars>
          <dgm:hierBranch val="init"/>
        </dgm:presLayoutVars>
      </dgm:prSet>
      <dgm:spPr/>
    </dgm:pt>
    <dgm:pt modelId="{D0C173A4-CFB5-4A8B-B6ED-226670268BEA}" type="pres">
      <dgm:prSet presAssocID="{653FCF4B-E60B-4A0F-9C4A-C5AE035B7121}" presName="rootComposite" presStyleCnt="0"/>
      <dgm:spPr/>
    </dgm:pt>
    <dgm:pt modelId="{398737FF-818E-40E0-A98F-9C7A2015334A}" type="pres">
      <dgm:prSet presAssocID="{653FCF4B-E60B-4A0F-9C4A-C5AE035B7121}" presName="rootText" presStyleLbl="node4" presStyleIdx="2" presStyleCnt="6" custScaleY="161051" custLinFactNeighborY="0">
        <dgm:presLayoutVars>
          <dgm:chPref val="3"/>
        </dgm:presLayoutVars>
      </dgm:prSet>
      <dgm:spPr/>
    </dgm:pt>
    <dgm:pt modelId="{82652A57-DD0F-4382-A5E0-1683E35D7011}" type="pres">
      <dgm:prSet presAssocID="{653FCF4B-E60B-4A0F-9C4A-C5AE035B7121}" presName="rootConnector" presStyleLbl="node4" presStyleIdx="2" presStyleCnt="6"/>
      <dgm:spPr/>
    </dgm:pt>
    <dgm:pt modelId="{5B97E22D-E61F-4205-A3D0-87DD362BA0F3}" type="pres">
      <dgm:prSet presAssocID="{653FCF4B-E60B-4A0F-9C4A-C5AE035B7121}" presName="hierChild4" presStyleCnt="0"/>
      <dgm:spPr/>
    </dgm:pt>
    <dgm:pt modelId="{8D8D5C18-6794-4332-84B1-AD83CDFE20F2}" type="pres">
      <dgm:prSet presAssocID="{653FCF4B-E60B-4A0F-9C4A-C5AE035B7121}" presName="hierChild5" presStyleCnt="0"/>
      <dgm:spPr/>
    </dgm:pt>
    <dgm:pt modelId="{CA4E488E-3736-46B3-8800-8BB53AFCE82A}" type="pres">
      <dgm:prSet presAssocID="{5898B434-235B-4EE5-8183-C33F37DBA09D}" presName="hierChild5" presStyleCnt="0"/>
      <dgm:spPr/>
    </dgm:pt>
    <dgm:pt modelId="{8089AA69-75BF-46EA-91F7-D4230751E988}" type="pres">
      <dgm:prSet presAssocID="{25B42349-5182-4F53-A54F-04D141FA3F2F}" presName="Name64" presStyleLbl="parChTrans1D3" presStyleIdx="1" presStyleCnt="2"/>
      <dgm:spPr/>
    </dgm:pt>
    <dgm:pt modelId="{D6089B1C-FC16-48CC-9450-2F8741090F88}" type="pres">
      <dgm:prSet presAssocID="{61EB6264-1580-4FD6-A741-177CD03C4138}" presName="hierRoot2" presStyleCnt="0">
        <dgm:presLayoutVars>
          <dgm:hierBranch val="init"/>
        </dgm:presLayoutVars>
      </dgm:prSet>
      <dgm:spPr/>
    </dgm:pt>
    <dgm:pt modelId="{999870AE-A0D6-462E-A5D4-0466FDC51E2D}" type="pres">
      <dgm:prSet presAssocID="{61EB6264-1580-4FD6-A741-177CD03C4138}" presName="rootComposite" presStyleCnt="0"/>
      <dgm:spPr/>
    </dgm:pt>
    <dgm:pt modelId="{3D20FB0B-EED3-44EF-ADB8-5EF8DF85CC9A}" type="pres">
      <dgm:prSet presAssocID="{61EB6264-1580-4FD6-A741-177CD03C4138}" presName="rootText" presStyleLbl="node3" presStyleIdx="1" presStyleCnt="2" custScaleY="161051" custLinFactNeighborY="0">
        <dgm:presLayoutVars>
          <dgm:chPref val="3"/>
        </dgm:presLayoutVars>
      </dgm:prSet>
      <dgm:spPr/>
    </dgm:pt>
    <dgm:pt modelId="{AABAA839-A866-48B8-BBD7-E6F7E6AD4278}" type="pres">
      <dgm:prSet presAssocID="{61EB6264-1580-4FD6-A741-177CD03C4138}" presName="rootConnector" presStyleLbl="node3" presStyleIdx="1" presStyleCnt="2"/>
      <dgm:spPr/>
    </dgm:pt>
    <dgm:pt modelId="{4F8012B7-17F8-41C2-8739-AE3830D1A57B}" type="pres">
      <dgm:prSet presAssocID="{61EB6264-1580-4FD6-A741-177CD03C4138}" presName="hierChild4" presStyleCnt="0"/>
      <dgm:spPr/>
    </dgm:pt>
    <dgm:pt modelId="{BC638DF0-BEBF-4CA3-AC8C-142DD3BB6F14}" type="pres">
      <dgm:prSet presAssocID="{31A05A10-A96B-46D6-BFE7-F22A8AF1AB01}" presName="Name64" presStyleLbl="parChTrans1D4" presStyleIdx="3" presStyleCnt="6"/>
      <dgm:spPr/>
    </dgm:pt>
    <dgm:pt modelId="{07C56434-5B02-4249-9808-437331CECE35}" type="pres">
      <dgm:prSet presAssocID="{2A8B1939-B72E-457C-976A-ED8259258335}" presName="hierRoot2" presStyleCnt="0">
        <dgm:presLayoutVars>
          <dgm:hierBranch val="init"/>
        </dgm:presLayoutVars>
      </dgm:prSet>
      <dgm:spPr/>
    </dgm:pt>
    <dgm:pt modelId="{99EBEC3F-D6BB-47FE-B07F-277CE9A11626}" type="pres">
      <dgm:prSet presAssocID="{2A8B1939-B72E-457C-976A-ED8259258335}" presName="rootComposite" presStyleCnt="0"/>
      <dgm:spPr/>
    </dgm:pt>
    <dgm:pt modelId="{C5C930DE-2860-40D6-BD9C-C961C3AB3119}" type="pres">
      <dgm:prSet presAssocID="{2A8B1939-B72E-457C-976A-ED8259258335}" presName="rootText" presStyleLbl="node4" presStyleIdx="3" presStyleCnt="6" custScaleY="161051" custLinFactNeighborY="0">
        <dgm:presLayoutVars>
          <dgm:chPref val="3"/>
        </dgm:presLayoutVars>
      </dgm:prSet>
      <dgm:spPr/>
    </dgm:pt>
    <dgm:pt modelId="{7C4EABFE-DD0E-4375-9D9A-C9E9434759FC}" type="pres">
      <dgm:prSet presAssocID="{2A8B1939-B72E-457C-976A-ED8259258335}" presName="rootConnector" presStyleLbl="node4" presStyleIdx="3" presStyleCnt="6"/>
      <dgm:spPr/>
    </dgm:pt>
    <dgm:pt modelId="{0284DF99-0CF9-47B6-9048-6F8EE6A98B15}" type="pres">
      <dgm:prSet presAssocID="{2A8B1939-B72E-457C-976A-ED8259258335}" presName="hierChild4" presStyleCnt="0"/>
      <dgm:spPr/>
    </dgm:pt>
    <dgm:pt modelId="{BC8A5CDD-57F1-4153-9B9E-A336A9E68FF8}" type="pres">
      <dgm:prSet presAssocID="{2A8B1939-B72E-457C-976A-ED8259258335}" presName="hierChild5" presStyleCnt="0"/>
      <dgm:spPr/>
    </dgm:pt>
    <dgm:pt modelId="{467DB621-2536-4269-BBF2-28BEB22EB612}" type="pres">
      <dgm:prSet presAssocID="{FAEC6222-30F9-4B5B-9ED6-2A9F1831631B}" presName="Name64" presStyleLbl="parChTrans1D4" presStyleIdx="4" presStyleCnt="6"/>
      <dgm:spPr/>
    </dgm:pt>
    <dgm:pt modelId="{166C63B8-EED4-4DDC-93AA-165B5D07191E}" type="pres">
      <dgm:prSet presAssocID="{289B84D2-278A-4706-A025-21C4772DF161}" presName="hierRoot2" presStyleCnt="0">
        <dgm:presLayoutVars>
          <dgm:hierBranch val="init"/>
        </dgm:presLayoutVars>
      </dgm:prSet>
      <dgm:spPr/>
    </dgm:pt>
    <dgm:pt modelId="{614E7CA6-0883-4A7C-A3ED-2EA8F0D90ED9}" type="pres">
      <dgm:prSet presAssocID="{289B84D2-278A-4706-A025-21C4772DF161}" presName="rootComposite" presStyleCnt="0"/>
      <dgm:spPr/>
    </dgm:pt>
    <dgm:pt modelId="{9F3FABC9-11A4-4270-BB11-58E937EAACC9}" type="pres">
      <dgm:prSet presAssocID="{289B84D2-278A-4706-A025-21C4772DF161}" presName="rootText" presStyleLbl="node4" presStyleIdx="4" presStyleCnt="6" custScaleY="161051" custLinFactNeighborY="0">
        <dgm:presLayoutVars>
          <dgm:chPref val="3"/>
        </dgm:presLayoutVars>
      </dgm:prSet>
      <dgm:spPr/>
    </dgm:pt>
    <dgm:pt modelId="{EA6020F2-A045-4125-A8B6-A7353EFCC425}" type="pres">
      <dgm:prSet presAssocID="{289B84D2-278A-4706-A025-21C4772DF161}" presName="rootConnector" presStyleLbl="node4" presStyleIdx="4" presStyleCnt="6"/>
      <dgm:spPr/>
    </dgm:pt>
    <dgm:pt modelId="{BFB4C9C5-99DB-4BBD-A946-446B3AA417BC}" type="pres">
      <dgm:prSet presAssocID="{289B84D2-278A-4706-A025-21C4772DF161}" presName="hierChild4" presStyleCnt="0"/>
      <dgm:spPr/>
    </dgm:pt>
    <dgm:pt modelId="{0BB90330-CE40-4651-8127-F03BD969B79F}" type="pres">
      <dgm:prSet presAssocID="{289B84D2-278A-4706-A025-21C4772DF161}" presName="hierChild5" presStyleCnt="0"/>
      <dgm:spPr/>
    </dgm:pt>
    <dgm:pt modelId="{161DED9C-4847-4F03-A465-B49733D12E70}" type="pres">
      <dgm:prSet presAssocID="{BFFB9EA9-7B89-473E-A647-57980CD6C34B}" presName="Name64" presStyleLbl="parChTrans1D4" presStyleIdx="5" presStyleCnt="6"/>
      <dgm:spPr/>
    </dgm:pt>
    <dgm:pt modelId="{E5F51CB2-51B7-4B02-B8B8-3D5C9BF253C3}" type="pres">
      <dgm:prSet presAssocID="{B6C9FE23-47F1-4100-A25D-2DCEDBA15557}" presName="hierRoot2" presStyleCnt="0">
        <dgm:presLayoutVars>
          <dgm:hierBranch val="init"/>
        </dgm:presLayoutVars>
      </dgm:prSet>
      <dgm:spPr/>
    </dgm:pt>
    <dgm:pt modelId="{121746D1-E9E2-4166-B6CE-9C50E80ECE9A}" type="pres">
      <dgm:prSet presAssocID="{B6C9FE23-47F1-4100-A25D-2DCEDBA15557}" presName="rootComposite" presStyleCnt="0"/>
      <dgm:spPr/>
    </dgm:pt>
    <dgm:pt modelId="{5C64E87C-F126-4FC4-9603-059F16EB50F9}" type="pres">
      <dgm:prSet presAssocID="{B6C9FE23-47F1-4100-A25D-2DCEDBA15557}" presName="rootText" presStyleLbl="node4" presStyleIdx="5" presStyleCnt="6" custScaleY="161051" custLinFactNeighborY="0">
        <dgm:presLayoutVars>
          <dgm:chPref val="3"/>
        </dgm:presLayoutVars>
      </dgm:prSet>
      <dgm:spPr/>
    </dgm:pt>
    <dgm:pt modelId="{B51D10DC-0E9B-4D32-81D8-BFAB3ED8E60D}" type="pres">
      <dgm:prSet presAssocID="{B6C9FE23-47F1-4100-A25D-2DCEDBA15557}" presName="rootConnector" presStyleLbl="node4" presStyleIdx="5" presStyleCnt="6"/>
      <dgm:spPr/>
    </dgm:pt>
    <dgm:pt modelId="{0C2FBA73-5BBA-41D2-9230-AB4695E3CC5A}" type="pres">
      <dgm:prSet presAssocID="{B6C9FE23-47F1-4100-A25D-2DCEDBA15557}" presName="hierChild4" presStyleCnt="0"/>
      <dgm:spPr/>
    </dgm:pt>
    <dgm:pt modelId="{24E09CAC-D936-4F1D-80C9-FE04A48DE0EC}" type="pres">
      <dgm:prSet presAssocID="{B6C9FE23-47F1-4100-A25D-2DCEDBA15557}" presName="hierChild5" presStyleCnt="0"/>
      <dgm:spPr/>
    </dgm:pt>
    <dgm:pt modelId="{E62083DF-F73E-45CC-9791-D6E0BA154F7C}" type="pres">
      <dgm:prSet presAssocID="{61EB6264-1580-4FD6-A741-177CD03C4138}" presName="hierChild5" presStyleCnt="0"/>
      <dgm:spPr/>
    </dgm:pt>
    <dgm:pt modelId="{AE1ACF22-A41E-464E-B7CC-0060EA79100B}" type="pres">
      <dgm:prSet presAssocID="{0267CD79-E609-447B-886E-505D1C897D85}" presName="hierChild5" presStyleCnt="0"/>
      <dgm:spPr/>
    </dgm:pt>
    <dgm:pt modelId="{3362304C-5EF1-47A1-855F-D02A94C94BA9}" type="pres">
      <dgm:prSet presAssocID="{87EAE451-B8B9-4CB0-B66D-00BB6100B309}" presName="hierChild3" presStyleCnt="0"/>
      <dgm:spPr/>
    </dgm:pt>
    <dgm:pt modelId="{1D8DD4A8-7683-4A7E-82B3-2CA0939D5F3F}" type="pres">
      <dgm:prSet presAssocID="{9DB6B868-D22B-4D95-8A66-4C6D61A3C488}" presName="Name115" presStyleLbl="parChTrans1D2" presStyleIdx="1" presStyleCnt="2"/>
      <dgm:spPr/>
    </dgm:pt>
    <dgm:pt modelId="{0AA872B3-8A43-45E3-90B2-969F781FAAFB}" type="pres">
      <dgm:prSet presAssocID="{20195AEE-7721-4B71-B863-D7E8E6583DE4}" presName="hierRoot3" presStyleCnt="0">
        <dgm:presLayoutVars>
          <dgm:hierBranch val="init"/>
        </dgm:presLayoutVars>
      </dgm:prSet>
      <dgm:spPr/>
    </dgm:pt>
    <dgm:pt modelId="{F6491AE1-F2D7-4EAD-B496-22DE6B678239}" type="pres">
      <dgm:prSet presAssocID="{20195AEE-7721-4B71-B863-D7E8E6583DE4}" presName="rootComposite3" presStyleCnt="0"/>
      <dgm:spPr/>
    </dgm:pt>
    <dgm:pt modelId="{A4800A0B-42C4-4867-82D5-50F7A3EE6B39}" type="pres">
      <dgm:prSet presAssocID="{20195AEE-7721-4B71-B863-D7E8E6583DE4}" presName="rootText3" presStyleLbl="asst1" presStyleIdx="0" presStyleCnt="1" custScaleY="161051" custLinFactNeighborY="0">
        <dgm:presLayoutVars>
          <dgm:chPref val="3"/>
        </dgm:presLayoutVars>
      </dgm:prSet>
      <dgm:spPr/>
    </dgm:pt>
    <dgm:pt modelId="{61743618-413C-42F4-A97C-84AD388743A6}" type="pres">
      <dgm:prSet presAssocID="{20195AEE-7721-4B71-B863-D7E8E6583DE4}" presName="rootConnector3" presStyleLbl="asst1" presStyleIdx="0" presStyleCnt="1"/>
      <dgm:spPr/>
    </dgm:pt>
    <dgm:pt modelId="{B6AF9214-CEB8-4E79-9229-F6AEB981D2DC}" type="pres">
      <dgm:prSet presAssocID="{20195AEE-7721-4B71-B863-D7E8E6583DE4}" presName="hierChild6" presStyleCnt="0"/>
      <dgm:spPr/>
    </dgm:pt>
    <dgm:pt modelId="{4F4F2AC5-758A-4AD0-9876-707E6402EA78}" type="pres">
      <dgm:prSet presAssocID="{20195AEE-7721-4B71-B863-D7E8E6583DE4}" presName="hierChild7" presStyleCnt="0"/>
      <dgm:spPr/>
    </dgm:pt>
  </dgm:ptLst>
  <dgm:cxnLst>
    <dgm:cxn modelId="{68878701-B310-462F-8EB8-3F177AD96817}" type="presOf" srcId="{28AF67D7-3E75-48E1-9B62-3D23C8DF364B}" destId="{2D92BC09-3782-480E-B154-CC6060DAF75E}" srcOrd="0" destOrd="0" presId="urn:microsoft.com/office/officeart/2009/3/layout/HorizontalOrganizationChart"/>
    <dgm:cxn modelId="{C3A5F201-1A76-4FD8-BE8B-E853F535F9A6}" type="presOf" srcId="{A5DCAA27-8149-49E0-BD88-FEC496F70E99}" destId="{D33164A7-DF04-4B19-BE44-0A358C963816}" srcOrd="0" destOrd="0" presId="urn:microsoft.com/office/officeart/2009/3/layout/HorizontalOrganizationChart"/>
    <dgm:cxn modelId="{791D4310-BCC3-4623-B70B-9305BB34A5C6}" type="presOf" srcId="{87EAE451-B8B9-4CB0-B66D-00BB6100B309}" destId="{2BCBB43C-BD6B-4A3E-9E96-998AD9CFFF99}" srcOrd="1" destOrd="0" presId="urn:microsoft.com/office/officeart/2009/3/layout/HorizontalOrganizationChart"/>
    <dgm:cxn modelId="{D183EC10-4CB4-4461-8AD2-B93EB0890D46}" type="presOf" srcId="{9DB6B868-D22B-4D95-8A66-4C6D61A3C488}" destId="{1D8DD4A8-7683-4A7E-82B3-2CA0939D5F3F}" srcOrd="0" destOrd="0" presId="urn:microsoft.com/office/officeart/2009/3/layout/HorizontalOrganizationChart"/>
    <dgm:cxn modelId="{56D4D813-2D7A-472C-9147-E5ACBA1B29D2}" type="presOf" srcId="{20195AEE-7721-4B71-B863-D7E8E6583DE4}" destId="{61743618-413C-42F4-A97C-84AD388743A6}" srcOrd="1" destOrd="0" presId="urn:microsoft.com/office/officeart/2009/3/layout/HorizontalOrganizationChart"/>
    <dgm:cxn modelId="{CD2C9A20-AC32-4117-92E5-5A795DF2A830}" type="presOf" srcId="{3E6688C6-F3DC-4D11-A4DD-449FEB5FF541}" destId="{B9B2A1D7-4EDC-4574-842C-34CFAE90D39D}" srcOrd="0" destOrd="0" presId="urn:microsoft.com/office/officeart/2009/3/layout/HorizontalOrganizationChart"/>
    <dgm:cxn modelId="{AFA79722-0B3F-472E-97BA-A1F4ACA92895}" srcId="{5898B434-235B-4EE5-8183-C33F37DBA09D}" destId="{653FCF4B-E60B-4A0F-9C4A-C5AE035B7121}" srcOrd="2" destOrd="0" parTransId="{D2194240-8114-4063-B986-DCE40EDF5D34}" sibTransId="{82B20EA7-F749-4091-8343-15E4B4A29F81}"/>
    <dgm:cxn modelId="{4B7FCD22-61DF-4FD8-992B-BA4E4F1BE501}" type="presOf" srcId="{2A8B1939-B72E-457C-976A-ED8259258335}" destId="{7C4EABFE-DD0E-4375-9D9A-C9E9434759FC}" srcOrd="1" destOrd="0" presId="urn:microsoft.com/office/officeart/2009/3/layout/HorizontalOrganizationChart"/>
    <dgm:cxn modelId="{49DE3B2C-8215-45E7-BC0E-E27031C76DEF}" type="presOf" srcId="{0267CD79-E609-447B-886E-505D1C897D85}" destId="{41CD8B73-C544-4FD8-9D12-F85E30CEFC03}" srcOrd="0" destOrd="0" presId="urn:microsoft.com/office/officeart/2009/3/layout/HorizontalOrganizationChart"/>
    <dgm:cxn modelId="{F0DD922C-6D3C-485E-AAFD-A1650DDE0C5E}" srcId="{5898B434-235B-4EE5-8183-C33F37DBA09D}" destId="{28AF67D7-3E75-48E1-9B62-3D23C8DF364B}" srcOrd="1" destOrd="0" parTransId="{3E6688C6-F3DC-4D11-A4DD-449FEB5FF541}" sibTransId="{524C1FFB-7E99-43C5-8491-81C8E74EB8D4}"/>
    <dgm:cxn modelId="{B64BD52E-A800-4D88-8E7D-DC305E3F5D3A}" type="presOf" srcId="{61EB6264-1580-4FD6-A741-177CD03C4138}" destId="{3D20FB0B-EED3-44EF-ADB8-5EF8DF85CC9A}" srcOrd="0" destOrd="0" presId="urn:microsoft.com/office/officeart/2009/3/layout/HorizontalOrganizationChart"/>
    <dgm:cxn modelId="{AE110236-6B56-4C78-8CAD-DB61F051D793}" type="presOf" srcId="{61EB6264-1580-4FD6-A741-177CD03C4138}" destId="{AABAA839-A866-48B8-BBD7-E6F7E6AD4278}" srcOrd="1" destOrd="0" presId="urn:microsoft.com/office/officeart/2009/3/layout/HorizontalOrganizationChart"/>
    <dgm:cxn modelId="{3FCF953C-8469-4AB2-8A30-0C84862A690A}" type="presOf" srcId="{289B84D2-278A-4706-A025-21C4772DF161}" destId="{9F3FABC9-11A4-4270-BB11-58E937EAACC9}" srcOrd="0" destOrd="0" presId="urn:microsoft.com/office/officeart/2009/3/layout/HorizontalOrganizationChart"/>
    <dgm:cxn modelId="{A14DAF68-FD74-4491-90BC-D20334BB2301}" type="presOf" srcId="{0267CD79-E609-447B-886E-505D1C897D85}" destId="{A64D09FD-8DCB-4D66-9CBC-AD5E4E28FD93}" srcOrd="1" destOrd="0" presId="urn:microsoft.com/office/officeart/2009/3/layout/HorizontalOrganizationChart"/>
    <dgm:cxn modelId="{CBC35B4B-89B8-40A1-96BD-C3C87DB7235E}" type="presOf" srcId="{87EAE451-B8B9-4CB0-B66D-00BB6100B309}" destId="{ACE6362E-0A81-4612-B0C1-8ACE6E1C36A5}" srcOrd="0" destOrd="0" presId="urn:microsoft.com/office/officeart/2009/3/layout/HorizontalOrganizationChart"/>
    <dgm:cxn modelId="{C4A5D94B-89AF-4010-A62E-F96A25F0A553}" type="presOf" srcId="{5898B434-235B-4EE5-8183-C33F37DBA09D}" destId="{80397E62-EB27-4DF1-973C-969BB5AF2736}" srcOrd="1" destOrd="0" presId="urn:microsoft.com/office/officeart/2009/3/layout/HorizontalOrganizationChart"/>
    <dgm:cxn modelId="{1043DB5A-17D4-4307-9C9B-B33C1F3685A6}" type="presOf" srcId="{D2194240-8114-4063-B986-DCE40EDF5D34}" destId="{1D83EF4B-E8F8-4768-A78E-974BBE90E13C}" srcOrd="0" destOrd="0" presId="urn:microsoft.com/office/officeart/2009/3/layout/HorizontalOrganizationChart"/>
    <dgm:cxn modelId="{D477107B-D863-4979-99EB-C4B5C05F6A61}" type="presOf" srcId="{B6C9FE23-47F1-4100-A25D-2DCEDBA15557}" destId="{B51D10DC-0E9B-4D32-81D8-BFAB3ED8E60D}" srcOrd="1" destOrd="0" presId="urn:microsoft.com/office/officeart/2009/3/layout/HorizontalOrganizationChart"/>
    <dgm:cxn modelId="{F1B2A388-9C1A-4C79-A197-72C582BFE077}" srcId="{0267CD79-E609-447B-886E-505D1C897D85}" destId="{61EB6264-1580-4FD6-A741-177CD03C4138}" srcOrd="1" destOrd="0" parTransId="{25B42349-5182-4F53-A54F-04D141FA3F2F}" sibTransId="{4327C091-E1A6-4785-8C20-6CC1ECB6B5CF}"/>
    <dgm:cxn modelId="{CD0D2189-44B4-4168-B24A-5FF449E50E70}" srcId="{87EAE451-B8B9-4CB0-B66D-00BB6100B309}" destId="{0267CD79-E609-447B-886E-505D1C897D85}" srcOrd="1" destOrd="0" parTransId="{00483436-7941-4833-A078-5623659761A2}" sibTransId="{B54E7149-5C81-46C3-95C0-8ACFD4063AA8}"/>
    <dgm:cxn modelId="{FD802792-C898-49B7-8559-17456A943CC6}" type="presOf" srcId="{5898B434-235B-4EE5-8183-C33F37DBA09D}" destId="{DBBB5838-FDFD-436B-9380-C1709B16ADEA}" srcOrd="0" destOrd="0" presId="urn:microsoft.com/office/officeart/2009/3/layout/HorizontalOrganizationChart"/>
    <dgm:cxn modelId="{9E3E4E95-9530-4ABE-8E02-B03D842E692E}" type="presOf" srcId="{FAEC6222-30F9-4B5B-9ED6-2A9F1831631B}" destId="{467DB621-2536-4269-BBF2-28BEB22EB612}" srcOrd="0" destOrd="0" presId="urn:microsoft.com/office/officeart/2009/3/layout/HorizontalOrganizationChart"/>
    <dgm:cxn modelId="{4BD2819C-AD52-4947-88D4-426F34601D6B}" srcId="{61EB6264-1580-4FD6-A741-177CD03C4138}" destId="{B6C9FE23-47F1-4100-A25D-2DCEDBA15557}" srcOrd="2" destOrd="0" parTransId="{BFFB9EA9-7B89-473E-A647-57980CD6C34B}" sibTransId="{B117542C-0B20-4036-8876-35ECEFA3C746}"/>
    <dgm:cxn modelId="{1F5BA69E-9B55-4884-9506-A507EC708532}" srcId="{61EB6264-1580-4FD6-A741-177CD03C4138}" destId="{2A8B1939-B72E-457C-976A-ED8259258335}" srcOrd="0" destOrd="0" parTransId="{31A05A10-A96B-46D6-BFE7-F22A8AF1AB01}" sibTransId="{10453093-CF91-4DF4-977F-76A54FE423CD}"/>
    <dgm:cxn modelId="{2502219F-6B47-4980-A4C0-65F0BFB59D24}" srcId="{5898B434-235B-4EE5-8183-C33F37DBA09D}" destId="{E0CB087D-15A8-4737-8083-74DB937D3E8D}" srcOrd="0" destOrd="0" parTransId="{DA0AD48D-E2CE-4874-A79E-86AE2C3D9048}" sibTransId="{FB0A4329-8F45-468F-81A6-C61EF8E9DA47}"/>
    <dgm:cxn modelId="{C64734A1-BE32-420D-AF03-D4891523F289}" type="presOf" srcId="{20195AEE-7721-4B71-B863-D7E8E6583DE4}" destId="{A4800A0B-42C4-4867-82D5-50F7A3EE6B39}" srcOrd="0" destOrd="0" presId="urn:microsoft.com/office/officeart/2009/3/layout/HorizontalOrganizationChart"/>
    <dgm:cxn modelId="{E6BD2DA2-950E-4B43-9441-87FFD687B3B4}" type="presOf" srcId="{DA0AD48D-E2CE-4874-A79E-86AE2C3D9048}" destId="{2F4706EE-36E3-45B1-A40C-39601CA91115}" srcOrd="0" destOrd="0" presId="urn:microsoft.com/office/officeart/2009/3/layout/HorizontalOrganizationChart"/>
    <dgm:cxn modelId="{829764AA-E7C5-48FC-AB74-BD2C21530F1C}" srcId="{0267CD79-E609-447B-886E-505D1C897D85}" destId="{5898B434-235B-4EE5-8183-C33F37DBA09D}" srcOrd="0" destOrd="0" parTransId="{F026154E-EB48-40B7-B510-CEBF3A5F05A3}" sibTransId="{05E586EE-5F51-4BAF-BDC3-BEB84AA11E9E}"/>
    <dgm:cxn modelId="{9FA142B7-2FE1-4538-97B0-EEFA3BD19EA6}" type="presOf" srcId="{E0CB087D-15A8-4737-8083-74DB937D3E8D}" destId="{49000249-2E00-4EC3-B349-EE394DF27D78}" srcOrd="1" destOrd="0" presId="urn:microsoft.com/office/officeart/2009/3/layout/HorizontalOrganizationChart"/>
    <dgm:cxn modelId="{36A828C5-B64E-4CC4-A5A8-377FC4B857E6}" type="presOf" srcId="{31A05A10-A96B-46D6-BFE7-F22A8AF1AB01}" destId="{BC638DF0-BEBF-4CA3-AC8C-142DD3BB6F14}" srcOrd="0" destOrd="0" presId="urn:microsoft.com/office/officeart/2009/3/layout/HorizontalOrganizationChart"/>
    <dgm:cxn modelId="{375167C6-4C32-47EE-99AD-C7277B9D8FCF}" type="presOf" srcId="{F026154E-EB48-40B7-B510-CEBF3A5F05A3}" destId="{3A74AFF8-1DCE-4DC0-ABC9-99C59048B3A1}" srcOrd="0" destOrd="0" presId="urn:microsoft.com/office/officeart/2009/3/layout/HorizontalOrganizationChart"/>
    <dgm:cxn modelId="{A93DACCD-703F-45E4-81E3-3C60ECDDF85F}" srcId="{61EB6264-1580-4FD6-A741-177CD03C4138}" destId="{289B84D2-278A-4706-A025-21C4772DF161}" srcOrd="1" destOrd="0" parTransId="{FAEC6222-30F9-4B5B-9ED6-2A9F1831631B}" sibTransId="{9404B60F-7DE2-4C71-93DC-6070C8AD12C4}"/>
    <dgm:cxn modelId="{4617A6D1-CA0F-4638-8E90-4004175ADD0E}" type="presOf" srcId="{653FCF4B-E60B-4A0F-9C4A-C5AE035B7121}" destId="{82652A57-DD0F-4382-A5E0-1683E35D7011}" srcOrd="1" destOrd="0" presId="urn:microsoft.com/office/officeart/2009/3/layout/HorizontalOrganizationChart"/>
    <dgm:cxn modelId="{8BABBADB-B7E2-4314-AEA3-88BE03B487EE}" srcId="{A5DCAA27-8149-49E0-BD88-FEC496F70E99}" destId="{87EAE451-B8B9-4CB0-B66D-00BB6100B309}" srcOrd="0" destOrd="0" parTransId="{02D2BD83-20C2-4809-8303-027949AD515A}" sibTransId="{7DFAD244-F6EE-45F8-BFCE-74BB67CB40C0}"/>
    <dgm:cxn modelId="{919C84E2-3A44-4381-A300-F0E0316440C7}" type="presOf" srcId="{28AF67D7-3E75-48E1-9B62-3D23C8DF364B}" destId="{E40CA3FF-E528-405A-8087-8B52BEE0B504}" srcOrd="1" destOrd="0" presId="urn:microsoft.com/office/officeart/2009/3/layout/HorizontalOrganizationChart"/>
    <dgm:cxn modelId="{3AA86FE3-D1BE-4068-A716-8A95FB4E822A}" type="presOf" srcId="{2A8B1939-B72E-457C-976A-ED8259258335}" destId="{C5C930DE-2860-40D6-BD9C-C961C3AB3119}" srcOrd="0" destOrd="0" presId="urn:microsoft.com/office/officeart/2009/3/layout/HorizontalOrganizationChart"/>
    <dgm:cxn modelId="{BC5AD8EB-BFF3-4FCF-AB94-B83FE1410CFE}" type="presOf" srcId="{B6C9FE23-47F1-4100-A25D-2DCEDBA15557}" destId="{5C64E87C-F126-4FC4-9603-059F16EB50F9}" srcOrd="0" destOrd="0" presId="urn:microsoft.com/office/officeart/2009/3/layout/HorizontalOrganizationChart"/>
    <dgm:cxn modelId="{B049E8EB-B40E-44B9-9343-C8EA3A6578B0}" type="presOf" srcId="{653FCF4B-E60B-4A0F-9C4A-C5AE035B7121}" destId="{398737FF-818E-40E0-A98F-9C7A2015334A}" srcOrd="0" destOrd="0" presId="urn:microsoft.com/office/officeart/2009/3/layout/HorizontalOrganizationChart"/>
    <dgm:cxn modelId="{62012FF8-A3B0-4540-84EF-034D60848E85}" type="presOf" srcId="{00483436-7941-4833-A078-5623659761A2}" destId="{A4DB841C-D9A4-4CBF-9696-B72AF277E5BD}" srcOrd="0" destOrd="0" presId="urn:microsoft.com/office/officeart/2009/3/layout/HorizontalOrganizationChart"/>
    <dgm:cxn modelId="{55C771FA-7422-4B7B-AF53-B8A99973712B}" type="presOf" srcId="{BFFB9EA9-7B89-473E-A647-57980CD6C34B}" destId="{161DED9C-4847-4F03-A465-B49733D12E70}" srcOrd="0" destOrd="0" presId="urn:microsoft.com/office/officeart/2009/3/layout/HorizontalOrganizationChart"/>
    <dgm:cxn modelId="{F3FAEEFA-BFC6-4F63-B958-BE25767B253F}" type="presOf" srcId="{289B84D2-278A-4706-A025-21C4772DF161}" destId="{EA6020F2-A045-4125-A8B6-A7353EFCC425}" srcOrd="1" destOrd="0" presId="urn:microsoft.com/office/officeart/2009/3/layout/HorizontalOrganizationChart"/>
    <dgm:cxn modelId="{BE2FBCFC-5891-4BA9-8B57-9D88E2631F3B}" type="presOf" srcId="{25B42349-5182-4F53-A54F-04D141FA3F2F}" destId="{8089AA69-75BF-46EA-91F7-D4230751E988}" srcOrd="0" destOrd="0" presId="urn:microsoft.com/office/officeart/2009/3/layout/HorizontalOrganizationChart"/>
    <dgm:cxn modelId="{E1DFD5FD-F2BA-40FD-A785-D2EA6BD017A6}" type="presOf" srcId="{E0CB087D-15A8-4737-8083-74DB937D3E8D}" destId="{D0991D59-64A3-4E98-AF07-FBF885B28B5C}" srcOrd="0" destOrd="0" presId="urn:microsoft.com/office/officeart/2009/3/layout/HorizontalOrganizationChart"/>
    <dgm:cxn modelId="{AF00FAFF-3374-4516-8F3E-CDDDF6E5C996}" srcId="{87EAE451-B8B9-4CB0-B66D-00BB6100B309}" destId="{20195AEE-7721-4B71-B863-D7E8E6583DE4}" srcOrd="0" destOrd="0" parTransId="{9DB6B868-D22B-4D95-8A66-4C6D61A3C488}" sibTransId="{107773F1-CB9F-44A8-A455-4CD492C2516E}"/>
    <dgm:cxn modelId="{00170A6B-891A-44E9-9F21-CF06CFBF7760}" type="presParOf" srcId="{D33164A7-DF04-4B19-BE44-0A358C963816}" destId="{CBE0F642-B7EB-4BEF-82FC-24CF437648C1}" srcOrd="0" destOrd="0" presId="urn:microsoft.com/office/officeart/2009/3/layout/HorizontalOrganizationChart"/>
    <dgm:cxn modelId="{6FCF4A6E-69D2-46EE-89D5-BA929E44B386}" type="presParOf" srcId="{CBE0F642-B7EB-4BEF-82FC-24CF437648C1}" destId="{A43DEBBB-35A0-47E8-BCFE-B28D2A674CC2}" srcOrd="0" destOrd="0" presId="urn:microsoft.com/office/officeart/2009/3/layout/HorizontalOrganizationChart"/>
    <dgm:cxn modelId="{E96A1637-4966-48CA-A229-86E9DECA58ED}" type="presParOf" srcId="{A43DEBBB-35A0-47E8-BCFE-B28D2A674CC2}" destId="{ACE6362E-0A81-4612-B0C1-8ACE6E1C36A5}" srcOrd="0" destOrd="0" presId="urn:microsoft.com/office/officeart/2009/3/layout/HorizontalOrganizationChart"/>
    <dgm:cxn modelId="{C89C73A4-F55C-45EB-B839-653EBBCB75F7}" type="presParOf" srcId="{A43DEBBB-35A0-47E8-BCFE-B28D2A674CC2}" destId="{2BCBB43C-BD6B-4A3E-9E96-998AD9CFFF99}" srcOrd="1" destOrd="0" presId="urn:microsoft.com/office/officeart/2009/3/layout/HorizontalOrganizationChart"/>
    <dgm:cxn modelId="{039F38A9-5146-471A-84D5-D805358EAB2C}" type="presParOf" srcId="{CBE0F642-B7EB-4BEF-82FC-24CF437648C1}" destId="{3DC5494B-5CA7-4177-B0E0-CF1AC6CAC3EE}" srcOrd="1" destOrd="0" presId="urn:microsoft.com/office/officeart/2009/3/layout/HorizontalOrganizationChart"/>
    <dgm:cxn modelId="{42B8C4D0-61AF-4374-8F50-032A40E59BB7}" type="presParOf" srcId="{3DC5494B-5CA7-4177-B0E0-CF1AC6CAC3EE}" destId="{A4DB841C-D9A4-4CBF-9696-B72AF277E5BD}" srcOrd="0" destOrd="0" presId="urn:microsoft.com/office/officeart/2009/3/layout/HorizontalOrganizationChart"/>
    <dgm:cxn modelId="{54FB7344-B064-4624-926F-2E2DAE963E1F}" type="presParOf" srcId="{3DC5494B-5CA7-4177-B0E0-CF1AC6CAC3EE}" destId="{7E8D9DA3-093B-417A-93FA-0E9CA755DA51}" srcOrd="1" destOrd="0" presId="urn:microsoft.com/office/officeart/2009/3/layout/HorizontalOrganizationChart"/>
    <dgm:cxn modelId="{3C0DDCB0-BBC7-4C16-B65E-FDF70B6C1D2D}" type="presParOf" srcId="{7E8D9DA3-093B-417A-93FA-0E9CA755DA51}" destId="{5ED7CE97-9F30-40CF-B2D8-865E3F015893}" srcOrd="0" destOrd="0" presId="urn:microsoft.com/office/officeart/2009/3/layout/HorizontalOrganizationChart"/>
    <dgm:cxn modelId="{022CD36D-20EC-4794-8404-09A444A49B0B}" type="presParOf" srcId="{5ED7CE97-9F30-40CF-B2D8-865E3F015893}" destId="{41CD8B73-C544-4FD8-9D12-F85E30CEFC03}" srcOrd="0" destOrd="0" presId="urn:microsoft.com/office/officeart/2009/3/layout/HorizontalOrganizationChart"/>
    <dgm:cxn modelId="{80E6FC5F-9CF4-4E84-B3C1-BD6F6D56286D}" type="presParOf" srcId="{5ED7CE97-9F30-40CF-B2D8-865E3F015893}" destId="{A64D09FD-8DCB-4D66-9CBC-AD5E4E28FD93}" srcOrd="1" destOrd="0" presId="urn:microsoft.com/office/officeart/2009/3/layout/HorizontalOrganizationChart"/>
    <dgm:cxn modelId="{48E851A1-E4EB-45A9-A476-1025DC9A5CE2}" type="presParOf" srcId="{7E8D9DA3-093B-417A-93FA-0E9CA755DA51}" destId="{84265934-6E10-43C9-9D17-A2885FBADD7C}" srcOrd="1" destOrd="0" presId="urn:microsoft.com/office/officeart/2009/3/layout/HorizontalOrganizationChart"/>
    <dgm:cxn modelId="{DEB1A41D-C084-409D-9B95-69A982446F41}" type="presParOf" srcId="{84265934-6E10-43C9-9D17-A2885FBADD7C}" destId="{3A74AFF8-1DCE-4DC0-ABC9-99C59048B3A1}" srcOrd="0" destOrd="0" presId="urn:microsoft.com/office/officeart/2009/3/layout/HorizontalOrganizationChart"/>
    <dgm:cxn modelId="{E78D74E6-465F-46A6-B3BA-B9EFFB61219F}" type="presParOf" srcId="{84265934-6E10-43C9-9D17-A2885FBADD7C}" destId="{0D678141-0109-4BE4-9B65-4E8B06E5D737}" srcOrd="1" destOrd="0" presId="urn:microsoft.com/office/officeart/2009/3/layout/HorizontalOrganizationChart"/>
    <dgm:cxn modelId="{BB0DF2B3-B762-4AF7-828B-73A1D470C9B5}" type="presParOf" srcId="{0D678141-0109-4BE4-9B65-4E8B06E5D737}" destId="{2B773E0C-9DF1-4A75-8C5B-09C211D887D2}" srcOrd="0" destOrd="0" presId="urn:microsoft.com/office/officeart/2009/3/layout/HorizontalOrganizationChart"/>
    <dgm:cxn modelId="{F324F150-72F0-43AB-8BE2-18D3DECFB398}" type="presParOf" srcId="{2B773E0C-9DF1-4A75-8C5B-09C211D887D2}" destId="{DBBB5838-FDFD-436B-9380-C1709B16ADEA}" srcOrd="0" destOrd="0" presId="urn:microsoft.com/office/officeart/2009/3/layout/HorizontalOrganizationChart"/>
    <dgm:cxn modelId="{4361B036-3821-45B7-9F8B-F91FDDE57295}" type="presParOf" srcId="{2B773E0C-9DF1-4A75-8C5B-09C211D887D2}" destId="{80397E62-EB27-4DF1-973C-969BB5AF2736}" srcOrd="1" destOrd="0" presId="urn:microsoft.com/office/officeart/2009/3/layout/HorizontalOrganizationChart"/>
    <dgm:cxn modelId="{3C6AF535-15C0-4904-8954-8BBEDB8475AE}" type="presParOf" srcId="{0D678141-0109-4BE4-9B65-4E8B06E5D737}" destId="{484489B2-83E9-4199-8BE1-7F07E0D76696}" srcOrd="1" destOrd="0" presId="urn:microsoft.com/office/officeart/2009/3/layout/HorizontalOrganizationChart"/>
    <dgm:cxn modelId="{CD65A70C-C2BB-417B-BCB6-D83D6E24E514}" type="presParOf" srcId="{484489B2-83E9-4199-8BE1-7F07E0D76696}" destId="{2F4706EE-36E3-45B1-A40C-39601CA91115}" srcOrd="0" destOrd="0" presId="urn:microsoft.com/office/officeart/2009/3/layout/HorizontalOrganizationChart"/>
    <dgm:cxn modelId="{529712F6-9007-408D-B8F5-1C5B11962663}" type="presParOf" srcId="{484489B2-83E9-4199-8BE1-7F07E0D76696}" destId="{773D017D-5881-449C-8BB3-023411AE3E64}" srcOrd="1" destOrd="0" presId="urn:microsoft.com/office/officeart/2009/3/layout/HorizontalOrganizationChart"/>
    <dgm:cxn modelId="{91DF5CD9-DF7E-449B-AE6C-20F3B66B1095}" type="presParOf" srcId="{773D017D-5881-449C-8BB3-023411AE3E64}" destId="{2A0F3936-2394-4263-838E-2F0E3C846BE0}" srcOrd="0" destOrd="0" presId="urn:microsoft.com/office/officeart/2009/3/layout/HorizontalOrganizationChart"/>
    <dgm:cxn modelId="{071745EB-933A-49FD-9212-E19989F54F00}" type="presParOf" srcId="{2A0F3936-2394-4263-838E-2F0E3C846BE0}" destId="{D0991D59-64A3-4E98-AF07-FBF885B28B5C}" srcOrd="0" destOrd="0" presId="urn:microsoft.com/office/officeart/2009/3/layout/HorizontalOrganizationChart"/>
    <dgm:cxn modelId="{37954DBE-DD39-4F0D-94E8-DCC8E9C9D783}" type="presParOf" srcId="{2A0F3936-2394-4263-838E-2F0E3C846BE0}" destId="{49000249-2E00-4EC3-B349-EE394DF27D78}" srcOrd="1" destOrd="0" presId="urn:microsoft.com/office/officeart/2009/3/layout/HorizontalOrganizationChart"/>
    <dgm:cxn modelId="{589AD3AD-5C24-43EE-9267-A13FB764BC52}" type="presParOf" srcId="{773D017D-5881-449C-8BB3-023411AE3E64}" destId="{9C6EAA9B-D5C4-4A51-A4E3-1392B93F65F0}" srcOrd="1" destOrd="0" presId="urn:microsoft.com/office/officeart/2009/3/layout/HorizontalOrganizationChart"/>
    <dgm:cxn modelId="{93BD70B6-AA0F-48F4-A469-4E26159B9ACA}" type="presParOf" srcId="{773D017D-5881-449C-8BB3-023411AE3E64}" destId="{20D30AB1-8C3D-41A8-896D-CFCA1B5A6795}" srcOrd="2" destOrd="0" presId="urn:microsoft.com/office/officeart/2009/3/layout/HorizontalOrganizationChart"/>
    <dgm:cxn modelId="{96CFD2FF-4902-4215-920A-BFD4E65F6B60}" type="presParOf" srcId="{484489B2-83E9-4199-8BE1-7F07E0D76696}" destId="{B9B2A1D7-4EDC-4574-842C-34CFAE90D39D}" srcOrd="2" destOrd="0" presId="urn:microsoft.com/office/officeart/2009/3/layout/HorizontalOrganizationChart"/>
    <dgm:cxn modelId="{14D907B3-CEAF-4739-9D0B-D76B62C8CD8B}" type="presParOf" srcId="{484489B2-83E9-4199-8BE1-7F07E0D76696}" destId="{ACF101EE-D611-405F-ABE8-3D2F76C9C3B6}" srcOrd="3" destOrd="0" presId="urn:microsoft.com/office/officeart/2009/3/layout/HorizontalOrganizationChart"/>
    <dgm:cxn modelId="{33470A3B-571B-412A-8D55-20985227FA0B}" type="presParOf" srcId="{ACF101EE-D611-405F-ABE8-3D2F76C9C3B6}" destId="{AE4FAAA0-489E-4F17-B9C8-2C1CA6568C52}" srcOrd="0" destOrd="0" presId="urn:microsoft.com/office/officeart/2009/3/layout/HorizontalOrganizationChart"/>
    <dgm:cxn modelId="{34105085-C84F-4847-9DB6-188832597851}" type="presParOf" srcId="{AE4FAAA0-489E-4F17-B9C8-2C1CA6568C52}" destId="{2D92BC09-3782-480E-B154-CC6060DAF75E}" srcOrd="0" destOrd="0" presId="urn:microsoft.com/office/officeart/2009/3/layout/HorizontalOrganizationChart"/>
    <dgm:cxn modelId="{A1B266A1-CCD3-42E4-A254-25E680CC2CB6}" type="presParOf" srcId="{AE4FAAA0-489E-4F17-B9C8-2C1CA6568C52}" destId="{E40CA3FF-E528-405A-8087-8B52BEE0B504}" srcOrd="1" destOrd="0" presId="urn:microsoft.com/office/officeart/2009/3/layout/HorizontalOrganizationChart"/>
    <dgm:cxn modelId="{BDFD687C-8F67-42AB-972F-45874434FAFD}" type="presParOf" srcId="{ACF101EE-D611-405F-ABE8-3D2F76C9C3B6}" destId="{83AC263E-6975-4483-A2FF-94BEA8497EC2}" srcOrd="1" destOrd="0" presId="urn:microsoft.com/office/officeart/2009/3/layout/HorizontalOrganizationChart"/>
    <dgm:cxn modelId="{75FCC62A-2985-4719-95EC-77F73A2DB513}" type="presParOf" srcId="{ACF101EE-D611-405F-ABE8-3D2F76C9C3B6}" destId="{317CCDA2-419E-4AD1-8656-16132954457B}" srcOrd="2" destOrd="0" presId="urn:microsoft.com/office/officeart/2009/3/layout/HorizontalOrganizationChart"/>
    <dgm:cxn modelId="{24E75A5B-A842-442E-A043-0DADA899D1B9}" type="presParOf" srcId="{484489B2-83E9-4199-8BE1-7F07E0D76696}" destId="{1D83EF4B-E8F8-4768-A78E-974BBE90E13C}" srcOrd="4" destOrd="0" presId="urn:microsoft.com/office/officeart/2009/3/layout/HorizontalOrganizationChart"/>
    <dgm:cxn modelId="{BB45C6D9-5AAB-4FCA-8002-A376B9FEC59F}" type="presParOf" srcId="{484489B2-83E9-4199-8BE1-7F07E0D76696}" destId="{E706B211-68C5-4140-A555-B759A48FC8C8}" srcOrd="5" destOrd="0" presId="urn:microsoft.com/office/officeart/2009/3/layout/HorizontalOrganizationChart"/>
    <dgm:cxn modelId="{7DA1E3A0-E627-41C3-880E-E583771DAFE7}" type="presParOf" srcId="{E706B211-68C5-4140-A555-B759A48FC8C8}" destId="{D0C173A4-CFB5-4A8B-B6ED-226670268BEA}" srcOrd="0" destOrd="0" presId="urn:microsoft.com/office/officeart/2009/3/layout/HorizontalOrganizationChart"/>
    <dgm:cxn modelId="{AABD4C09-57A4-4216-BC68-22B0E708DB0E}" type="presParOf" srcId="{D0C173A4-CFB5-4A8B-B6ED-226670268BEA}" destId="{398737FF-818E-40E0-A98F-9C7A2015334A}" srcOrd="0" destOrd="0" presId="urn:microsoft.com/office/officeart/2009/3/layout/HorizontalOrganizationChart"/>
    <dgm:cxn modelId="{4030A0C4-D96B-48C9-9527-AE3CA1DAFF7B}" type="presParOf" srcId="{D0C173A4-CFB5-4A8B-B6ED-226670268BEA}" destId="{82652A57-DD0F-4382-A5E0-1683E35D7011}" srcOrd="1" destOrd="0" presId="urn:microsoft.com/office/officeart/2009/3/layout/HorizontalOrganizationChart"/>
    <dgm:cxn modelId="{6C834D46-C8D0-49FC-9B43-6B0C17F447F4}" type="presParOf" srcId="{E706B211-68C5-4140-A555-B759A48FC8C8}" destId="{5B97E22D-E61F-4205-A3D0-87DD362BA0F3}" srcOrd="1" destOrd="0" presId="urn:microsoft.com/office/officeart/2009/3/layout/HorizontalOrganizationChart"/>
    <dgm:cxn modelId="{E6F72F03-DE65-4C5A-989D-5DDE964A84E7}" type="presParOf" srcId="{E706B211-68C5-4140-A555-B759A48FC8C8}" destId="{8D8D5C18-6794-4332-84B1-AD83CDFE20F2}" srcOrd="2" destOrd="0" presId="urn:microsoft.com/office/officeart/2009/3/layout/HorizontalOrganizationChart"/>
    <dgm:cxn modelId="{C1A4E458-2039-4F5E-8494-2E6CC597F4FD}" type="presParOf" srcId="{0D678141-0109-4BE4-9B65-4E8B06E5D737}" destId="{CA4E488E-3736-46B3-8800-8BB53AFCE82A}" srcOrd="2" destOrd="0" presId="urn:microsoft.com/office/officeart/2009/3/layout/HorizontalOrganizationChart"/>
    <dgm:cxn modelId="{6AA56B37-1D60-47A7-BB58-CB9189BA2C92}" type="presParOf" srcId="{84265934-6E10-43C9-9D17-A2885FBADD7C}" destId="{8089AA69-75BF-46EA-91F7-D4230751E988}" srcOrd="2" destOrd="0" presId="urn:microsoft.com/office/officeart/2009/3/layout/HorizontalOrganizationChart"/>
    <dgm:cxn modelId="{F8B3A299-06E6-4ACF-9850-A8ECD6B8722B}" type="presParOf" srcId="{84265934-6E10-43C9-9D17-A2885FBADD7C}" destId="{D6089B1C-FC16-48CC-9450-2F8741090F88}" srcOrd="3" destOrd="0" presId="urn:microsoft.com/office/officeart/2009/3/layout/HorizontalOrganizationChart"/>
    <dgm:cxn modelId="{D9E36B5C-0258-410E-BC83-EF1529ED2600}" type="presParOf" srcId="{D6089B1C-FC16-48CC-9450-2F8741090F88}" destId="{999870AE-A0D6-462E-A5D4-0466FDC51E2D}" srcOrd="0" destOrd="0" presId="urn:microsoft.com/office/officeart/2009/3/layout/HorizontalOrganizationChart"/>
    <dgm:cxn modelId="{9CF9B4FD-5208-43D3-8950-100E207358D5}" type="presParOf" srcId="{999870AE-A0D6-462E-A5D4-0466FDC51E2D}" destId="{3D20FB0B-EED3-44EF-ADB8-5EF8DF85CC9A}" srcOrd="0" destOrd="0" presId="urn:microsoft.com/office/officeart/2009/3/layout/HorizontalOrganizationChart"/>
    <dgm:cxn modelId="{257571BA-2D50-4A2D-989C-14869819E698}" type="presParOf" srcId="{999870AE-A0D6-462E-A5D4-0466FDC51E2D}" destId="{AABAA839-A866-48B8-BBD7-E6F7E6AD4278}" srcOrd="1" destOrd="0" presId="urn:microsoft.com/office/officeart/2009/3/layout/HorizontalOrganizationChart"/>
    <dgm:cxn modelId="{6190E10E-35B6-4A3A-B7ED-BB0AC2E79FF6}" type="presParOf" srcId="{D6089B1C-FC16-48CC-9450-2F8741090F88}" destId="{4F8012B7-17F8-41C2-8739-AE3830D1A57B}" srcOrd="1" destOrd="0" presId="urn:microsoft.com/office/officeart/2009/3/layout/HorizontalOrganizationChart"/>
    <dgm:cxn modelId="{52E4BA69-4EE8-4C68-B018-5A6473A8CF6F}" type="presParOf" srcId="{4F8012B7-17F8-41C2-8739-AE3830D1A57B}" destId="{BC638DF0-BEBF-4CA3-AC8C-142DD3BB6F14}" srcOrd="0" destOrd="0" presId="urn:microsoft.com/office/officeart/2009/3/layout/HorizontalOrganizationChart"/>
    <dgm:cxn modelId="{78DBDD2D-BFF4-49AE-B223-40A1D4A7D6F6}" type="presParOf" srcId="{4F8012B7-17F8-41C2-8739-AE3830D1A57B}" destId="{07C56434-5B02-4249-9808-437331CECE35}" srcOrd="1" destOrd="0" presId="urn:microsoft.com/office/officeart/2009/3/layout/HorizontalOrganizationChart"/>
    <dgm:cxn modelId="{7DEA6B08-A418-41F5-8FEF-77EF0340AEC9}" type="presParOf" srcId="{07C56434-5B02-4249-9808-437331CECE35}" destId="{99EBEC3F-D6BB-47FE-B07F-277CE9A11626}" srcOrd="0" destOrd="0" presId="urn:microsoft.com/office/officeart/2009/3/layout/HorizontalOrganizationChart"/>
    <dgm:cxn modelId="{48BBE3A9-81BE-4100-8B8A-70C8B6E3D933}" type="presParOf" srcId="{99EBEC3F-D6BB-47FE-B07F-277CE9A11626}" destId="{C5C930DE-2860-40D6-BD9C-C961C3AB3119}" srcOrd="0" destOrd="0" presId="urn:microsoft.com/office/officeart/2009/3/layout/HorizontalOrganizationChart"/>
    <dgm:cxn modelId="{D9730D7D-C2F9-4711-81F9-8424B5C7F572}" type="presParOf" srcId="{99EBEC3F-D6BB-47FE-B07F-277CE9A11626}" destId="{7C4EABFE-DD0E-4375-9D9A-C9E9434759FC}" srcOrd="1" destOrd="0" presId="urn:microsoft.com/office/officeart/2009/3/layout/HorizontalOrganizationChart"/>
    <dgm:cxn modelId="{95305376-651A-4076-AD85-0C8DA5B8AF16}" type="presParOf" srcId="{07C56434-5B02-4249-9808-437331CECE35}" destId="{0284DF99-0CF9-47B6-9048-6F8EE6A98B15}" srcOrd="1" destOrd="0" presId="urn:microsoft.com/office/officeart/2009/3/layout/HorizontalOrganizationChart"/>
    <dgm:cxn modelId="{3B482438-9A0E-4F61-80B1-701C9353C97D}" type="presParOf" srcId="{07C56434-5B02-4249-9808-437331CECE35}" destId="{BC8A5CDD-57F1-4153-9B9E-A336A9E68FF8}" srcOrd="2" destOrd="0" presId="urn:microsoft.com/office/officeart/2009/3/layout/HorizontalOrganizationChart"/>
    <dgm:cxn modelId="{7AA421A4-B999-45DF-9B3B-80C8CDAFFC88}" type="presParOf" srcId="{4F8012B7-17F8-41C2-8739-AE3830D1A57B}" destId="{467DB621-2536-4269-BBF2-28BEB22EB612}" srcOrd="2" destOrd="0" presId="urn:microsoft.com/office/officeart/2009/3/layout/HorizontalOrganizationChart"/>
    <dgm:cxn modelId="{F3F983F6-32ED-457F-A2B6-B5A00C353149}" type="presParOf" srcId="{4F8012B7-17F8-41C2-8739-AE3830D1A57B}" destId="{166C63B8-EED4-4DDC-93AA-165B5D07191E}" srcOrd="3" destOrd="0" presId="urn:microsoft.com/office/officeart/2009/3/layout/HorizontalOrganizationChart"/>
    <dgm:cxn modelId="{FF15F74D-6CEE-4D88-8608-B93B6120A112}" type="presParOf" srcId="{166C63B8-EED4-4DDC-93AA-165B5D07191E}" destId="{614E7CA6-0883-4A7C-A3ED-2EA8F0D90ED9}" srcOrd="0" destOrd="0" presId="urn:microsoft.com/office/officeart/2009/3/layout/HorizontalOrganizationChart"/>
    <dgm:cxn modelId="{E2155780-6A1B-44B7-83C1-CC915A4F1619}" type="presParOf" srcId="{614E7CA6-0883-4A7C-A3ED-2EA8F0D90ED9}" destId="{9F3FABC9-11A4-4270-BB11-58E937EAACC9}" srcOrd="0" destOrd="0" presId="urn:microsoft.com/office/officeart/2009/3/layout/HorizontalOrganizationChart"/>
    <dgm:cxn modelId="{599588A9-64DE-4BAE-93F6-C96DA7FEDECE}" type="presParOf" srcId="{614E7CA6-0883-4A7C-A3ED-2EA8F0D90ED9}" destId="{EA6020F2-A045-4125-A8B6-A7353EFCC425}" srcOrd="1" destOrd="0" presId="urn:microsoft.com/office/officeart/2009/3/layout/HorizontalOrganizationChart"/>
    <dgm:cxn modelId="{3E462102-0A0B-467F-8934-30C3515D7AFF}" type="presParOf" srcId="{166C63B8-EED4-4DDC-93AA-165B5D07191E}" destId="{BFB4C9C5-99DB-4BBD-A946-446B3AA417BC}" srcOrd="1" destOrd="0" presId="urn:microsoft.com/office/officeart/2009/3/layout/HorizontalOrganizationChart"/>
    <dgm:cxn modelId="{90463268-30FF-4B7D-9972-74E7C40B9557}" type="presParOf" srcId="{166C63B8-EED4-4DDC-93AA-165B5D07191E}" destId="{0BB90330-CE40-4651-8127-F03BD969B79F}" srcOrd="2" destOrd="0" presId="urn:microsoft.com/office/officeart/2009/3/layout/HorizontalOrganizationChart"/>
    <dgm:cxn modelId="{3343150C-874B-4494-86AF-C788DE90E232}" type="presParOf" srcId="{4F8012B7-17F8-41C2-8739-AE3830D1A57B}" destId="{161DED9C-4847-4F03-A465-B49733D12E70}" srcOrd="4" destOrd="0" presId="urn:microsoft.com/office/officeart/2009/3/layout/HorizontalOrganizationChart"/>
    <dgm:cxn modelId="{332FD555-85D2-40DB-9A7C-D6483E74C3D6}" type="presParOf" srcId="{4F8012B7-17F8-41C2-8739-AE3830D1A57B}" destId="{E5F51CB2-51B7-4B02-B8B8-3D5C9BF253C3}" srcOrd="5" destOrd="0" presId="urn:microsoft.com/office/officeart/2009/3/layout/HorizontalOrganizationChart"/>
    <dgm:cxn modelId="{44FBEDA6-BF5D-46BC-92D9-482B4B61C20C}" type="presParOf" srcId="{E5F51CB2-51B7-4B02-B8B8-3D5C9BF253C3}" destId="{121746D1-E9E2-4166-B6CE-9C50E80ECE9A}" srcOrd="0" destOrd="0" presId="urn:microsoft.com/office/officeart/2009/3/layout/HorizontalOrganizationChart"/>
    <dgm:cxn modelId="{3076D578-93C8-437E-9411-F92DFE7D5A39}" type="presParOf" srcId="{121746D1-E9E2-4166-B6CE-9C50E80ECE9A}" destId="{5C64E87C-F126-4FC4-9603-059F16EB50F9}" srcOrd="0" destOrd="0" presId="urn:microsoft.com/office/officeart/2009/3/layout/HorizontalOrganizationChart"/>
    <dgm:cxn modelId="{6508384D-EAA0-4973-8952-0C8D5C9512A1}" type="presParOf" srcId="{121746D1-E9E2-4166-B6CE-9C50E80ECE9A}" destId="{B51D10DC-0E9B-4D32-81D8-BFAB3ED8E60D}" srcOrd="1" destOrd="0" presId="urn:microsoft.com/office/officeart/2009/3/layout/HorizontalOrganizationChart"/>
    <dgm:cxn modelId="{E5D32210-1C16-4461-9D0C-0BE0B8712232}" type="presParOf" srcId="{E5F51CB2-51B7-4B02-B8B8-3D5C9BF253C3}" destId="{0C2FBA73-5BBA-41D2-9230-AB4695E3CC5A}" srcOrd="1" destOrd="0" presId="urn:microsoft.com/office/officeart/2009/3/layout/HorizontalOrganizationChart"/>
    <dgm:cxn modelId="{1DEB1CA0-627A-4FDD-BB8A-3B308C49632F}" type="presParOf" srcId="{E5F51CB2-51B7-4B02-B8B8-3D5C9BF253C3}" destId="{24E09CAC-D936-4F1D-80C9-FE04A48DE0EC}" srcOrd="2" destOrd="0" presId="urn:microsoft.com/office/officeart/2009/3/layout/HorizontalOrganizationChart"/>
    <dgm:cxn modelId="{957158DE-08CE-470A-A838-52F2B2DE5939}" type="presParOf" srcId="{D6089B1C-FC16-48CC-9450-2F8741090F88}" destId="{E62083DF-F73E-45CC-9791-D6E0BA154F7C}" srcOrd="2" destOrd="0" presId="urn:microsoft.com/office/officeart/2009/3/layout/HorizontalOrganizationChart"/>
    <dgm:cxn modelId="{785DBECA-125C-4FB7-86E8-1682B0E92325}" type="presParOf" srcId="{7E8D9DA3-093B-417A-93FA-0E9CA755DA51}" destId="{AE1ACF22-A41E-464E-B7CC-0060EA79100B}" srcOrd="2" destOrd="0" presId="urn:microsoft.com/office/officeart/2009/3/layout/HorizontalOrganizationChart"/>
    <dgm:cxn modelId="{A94BD07C-410A-4074-B392-85FBB7CB8592}" type="presParOf" srcId="{CBE0F642-B7EB-4BEF-82FC-24CF437648C1}" destId="{3362304C-5EF1-47A1-855F-D02A94C94BA9}" srcOrd="2" destOrd="0" presId="urn:microsoft.com/office/officeart/2009/3/layout/HorizontalOrganizationChart"/>
    <dgm:cxn modelId="{06DD11C5-326F-42C2-98DD-CB15D008A677}" type="presParOf" srcId="{3362304C-5EF1-47A1-855F-D02A94C94BA9}" destId="{1D8DD4A8-7683-4A7E-82B3-2CA0939D5F3F}" srcOrd="0" destOrd="0" presId="urn:microsoft.com/office/officeart/2009/3/layout/HorizontalOrganizationChart"/>
    <dgm:cxn modelId="{AA781EB7-F172-47C0-90A5-212D1DFC6B32}" type="presParOf" srcId="{3362304C-5EF1-47A1-855F-D02A94C94BA9}" destId="{0AA872B3-8A43-45E3-90B2-969F781FAAFB}" srcOrd="1" destOrd="0" presId="urn:microsoft.com/office/officeart/2009/3/layout/HorizontalOrganizationChart"/>
    <dgm:cxn modelId="{5C6F5027-FE83-4A6A-81FC-5B62B99420CA}" type="presParOf" srcId="{0AA872B3-8A43-45E3-90B2-969F781FAAFB}" destId="{F6491AE1-F2D7-4EAD-B496-22DE6B678239}" srcOrd="0" destOrd="0" presId="urn:microsoft.com/office/officeart/2009/3/layout/HorizontalOrganizationChart"/>
    <dgm:cxn modelId="{B3AB5616-F38C-46E6-A007-FAFC74804203}" type="presParOf" srcId="{F6491AE1-F2D7-4EAD-B496-22DE6B678239}" destId="{A4800A0B-42C4-4867-82D5-50F7A3EE6B39}" srcOrd="0" destOrd="0" presId="urn:microsoft.com/office/officeart/2009/3/layout/HorizontalOrganizationChart"/>
    <dgm:cxn modelId="{1916DFC0-DE9A-47A9-91F4-3E9D1B2AF647}" type="presParOf" srcId="{F6491AE1-F2D7-4EAD-B496-22DE6B678239}" destId="{61743618-413C-42F4-A97C-84AD388743A6}" srcOrd="1" destOrd="0" presId="urn:microsoft.com/office/officeart/2009/3/layout/HorizontalOrganizationChart"/>
    <dgm:cxn modelId="{6AEA991B-E2C8-407A-98C8-6CA060F0C5BC}" type="presParOf" srcId="{0AA872B3-8A43-45E3-90B2-969F781FAAFB}" destId="{B6AF9214-CEB8-4E79-9229-F6AEB981D2DC}" srcOrd="1" destOrd="0" presId="urn:microsoft.com/office/officeart/2009/3/layout/HorizontalOrganizationChart"/>
    <dgm:cxn modelId="{7311D8FF-F330-4799-AA8F-B2F8E9303943}" type="presParOf" srcId="{0AA872B3-8A43-45E3-90B2-969F781FAAFB}" destId="{4F4F2AC5-758A-4AD0-9876-707E6402EA7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A2085-E411-45D5-AAAC-5441C0CE63D8}">
      <dsp:nvSpPr>
        <dsp:cNvPr id="0" name=""/>
        <dsp:cNvSpPr/>
      </dsp:nvSpPr>
      <dsp:spPr>
        <a:xfrm>
          <a:off x="2310" y="765856"/>
          <a:ext cx="181322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N(</a:t>
          </a:r>
          <a:r>
            <a:rPr lang="ko-KR" altLang="en-US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매개변수</a:t>
          </a:r>
          <a:r>
            <a:rPr lang="en-US" altLang="ko-KR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5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1833" y="785379"/>
        <a:ext cx="1774182" cy="627523"/>
      </dsp:txXfrm>
    </dsp:sp>
    <dsp:sp modelId="{DC4E54A4-D0AD-4F5F-AA94-6C2018BCF07A}">
      <dsp:nvSpPr>
        <dsp:cNvPr id="0" name=""/>
        <dsp:cNvSpPr/>
      </dsp:nvSpPr>
      <dsp:spPr>
        <a:xfrm rot="19457599">
          <a:off x="1753813" y="880212"/>
          <a:ext cx="656706" cy="54580"/>
        </a:xfrm>
        <a:custGeom>
          <a:avLst/>
          <a:gdLst/>
          <a:ahLst/>
          <a:cxnLst/>
          <a:rect l="0" t="0" r="0" b="0"/>
          <a:pathLst>
            <a:path>
              <a:moveTo>
                <a:pt x="0" y="27290"/>
              </a:moveTo>
              <a:lnTo>
                <a:pt x="656706" y="27290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65748" y="891085"/>
        <a:ext cx="32835" cy="32835"/>
      </dsp:txXfrm>
    </dsp:sp>
    <dsp:sp modelId="{16759A26-4EB8-4D83-AB95-53C9FF74AEC8}">
      <dsp:nvSpPr>
        <dsp:cNvPr id="0" name=""/>
        <dsp:cNvSpPr/>
      </dsp:nvSpPr>
      <dsp:spPr>
        <a:xfrm>
          <a:off x="2348793" y="382579"/>
          <a:ext cx="133313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n</a:t>
          </a:r>
          <a:r>
            <a:rPr lang="ko-KR" altLang="en-US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↑</a:t>
          </a:r>
        </a:p>
      </dsp:txBody>
      <dsp:txXfrm>
        <a:off x="2368316" y="402102"/>
        <a:ext cx="1294092" cy="627523"/>
      </dsp:txXfrm>
    </dsp:sp>
    <dsp:sp modelId="{BA4B9530-6C4C-4C1A-90CA-7CB5E25BE45E}">
      <dsp:nvSpPr>
        <dsp:cNvPr id="0" name=""/>
        <dsp:cNvSpPr/>
      </dsp:nvSpPr>
      <dsp:spPr>
        <a:xfrm>
          <a:off x="3681932" y="688574"/>
          <a:ext cx="533255" cy="54580"/>
        </a:xfrm>
        <a:custGeom>
          <a:avLst/>
          <a:gdLst/>
          <a:ahLst/>
          <a:cxnLst/>
          <a:rect l="0" t="0" r="0" b="0"/>
          <a:pathLst>
            <a:path>
              <a:moveTo>
                <a:pt x="0" y="27290"/>
              </a:moveTo>
              <a:lnTo>
                <a:pt x="533255" y="2729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35228" y="702532"/>
        <a:ext cx="26662" cy="26662"/>
      </dsp:txXfrm>
    </dsp:sp>
    <dsp:sp modelId="{2A0620F4-6B5C-4ED8-8949-C33500C17483}">
      <dsp:nvSpPr>
        <dsp:cNvPr id="0" name=""/>
        <dsp:cNvSpPr/>
      </dsp:nvSpPr>
      <dsp:spPr>
        <a:xfrm>
          <a:off x="4215187" y="382579"/>
          <a:ext cx="133313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모델단순</a:t>
          </a:r>
        </a:p>
      </dsp:txBody>
      <dsp:txXfrm>
        <a:off x="4234710" y="402102"/>
        <a:ext cx="1294092" cy="627523"/>
      </dsp:txXfrm>
    </dsp:sp>
    <dsp:sp modelId="{9A06D007-5A15-453C-B03E-9BDAA465E354}">
      <dsp:nvSpPr>
        <dsp:cNvPr id="0" name=""/>
        <dsp:cNvSpPr/>
      </dsp:nvSpPr>
      <dsp:spPr>
        <a:xfrm>
          <a:off x="5548326" y="688574"/>
          <a:ext cx="533255" cy="54580"/>
        </a:xfrm>
        <a:custGeom>
          <a:avLst/>
          <a:gdLst/>
          <a:ahLst/>
          <a:cxnLst/>
          <a:rect l="0" t="0" r="0" b="0"/>
          <a:pathLst>
            <a:path>
              <a:moveTo>
                <a:pt x="0" y="27290"/>
              </a:moveTo>
              <a:lnTo>
                <a:pt x="533255" y="2729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01622" y="702532"/>
        <a:ext cx="26662" cy="26662"/>
      </dsp:txXfrm>
    </dsp:sp>
    <dsp:sp modelId="{CEC15C1F-B6CF-4149-BEB8-8651460E5FCC}">
      <dsp:nvSpPr>
        <dsp:cNvPr id="0" name=""/>
        <dsp:cNvSpPr/>
      </dsp:nvSpPr>
      <dsp:spPr>
        <a:xfrm>
          <a:off x="6081581" y="382579"/>
          <a:ext cx="133313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과소적합</a:t>
          </a:r>
        </a:p>
      </dsp:txBody>
      <dsp:txXfrm>
        <a:off x="6101104" y="402102"/>
        <a:ext cx="1294092" cy="627523"/>
      </dsp:txXfrm>
    </dsp:sp>
    <dsp:sp modelId="{5EC04421-7897-4E16-93B6-5D72D7FE4603}">
      <dsp:nvSpPr>
        <dsp:cNvPr id="0" name=""/>
        <dsp:cNvSpPr/>
      </dsp:nvSpPr>
      <dsp:spPr>
        <a:xfrm rot="2142401">
          <a:off x="1753813" y="1263490"/>
          <a:ext cx="656706" cy="54580"/>
        </a:xfrm>
        <a:custGeom>
          <a:avLst/>
          <a:gdLst/>
          <a:ahLst/>
          <a:cxnLst/>
          <a:rect l="0" t="0" r="0" b="0"/>
          <a:pathLst>
            <a:path>
              <a:moveTo>
                <a:pt x="0" y="27290"/>
              </a:moveTo>
              <a:lnTo>
                <a:pt x="656706" y="27290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65748" y="1274362"/>
        <a:ext cx="32835" cy="32835"/>
      </dsp:txXfrm>
    </dsp:sp>
    <dsp:sp modelId="{9F9B0F65-8620-4880-BD2F-A2056F31E433}">
      <dsp:nvSpPr>
        <dsp:cNvPr id="0" name=""/>
        <dsp:cNvSpPr/>
      </dsp:nvSpPr>
      <dsp:spPr>
        <a:xfrm>
          <a:off x="2348793" y="1149134"/>
          <a:ext cx="133313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n</a:t>
          </a:r>
          <a:r>
            <a:rPr lang="ko-KR" altLang="en-US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↓</a:t>
          </a:r>
        </a:p>
      </dsp:txBody>
      <dsp:txXfrm>
        <a:off x="2368316" y="1168657"/>
        <a:ext cx="1294092" cy="627523"/>
      </dsp:txXfrm>
    </dsp:sp>
    <dsp:sp modelId="{2F9E4F65-BF6A-4605-BEB5-9CE6CB63043B}">
      <dsp:nvSpPr>
        <dsp:cNvPr id="0" name=""/>
        <dsp:cNvSpPr/>
      </dsp:nvSpPr>
      <dsp:spPr>
        <a:xfrm>
          <a:off x="3681932" y="1455128"/>
          <a:ext cx="533255" cy="54580"/>
        </a:xfrm>
        <a:custGeom>
          <a:avLst/>
          <a:gdLst/>
          <a:ahLst/>
          <a:cxnLst/>
          <a:rect l="0" t="0" r="0" b="0"/>
          <a:pathLst>
            <a:path>
              <a:moveTo>
                <a:pt x="0" y="27290"/>
              </a:moveTo>
              <a:lnTo>
                <a:pt x="533255" y="2729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35228" y="1469087"/>
        <a:ext cx="26662" cy="26662"/>
      </dsp:txXfrm>
    </dsp:sp>
    <dsp:sp modelId="{9BFE45D1-2D77-4058-AF76-3D7C5A759E62}">
      <dsp:nvSpPr>
        <dsp:cNvPr id="0" name=""/>
        <dsp:cNvSpPr/>
      </dsp:nvSpPr>
      <dsp:spPr>
        <a:xfrm>
          <a:off x="4215187" y="1149134"/>
          <a:ext cx="133313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모델복잡</a:t>
          </a:r>
          <a:endParaRPr lang="ko-KR" altLang="en-US" sz="15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234710" y="1168657"/>
        <a:ext cx="1294092" cy="627523"/>
      </dsp:txXfrm>
    </dsp:sp>
    <dsp:sp modelId="{4D6FEDB5-FAA4-4399-AFFA-C87F70A8D3D4}">
      <dsp:nvSpPr>
        <dsp:cNvPr id="0" name=""/>
        <dsp:cNvSpPr/>
      </dsp:nvSpPr>
      <dsp:spPr>
        <a:xfrm>
          <a:off x="5548326" y="1455128"/>
          <a:ext cx="533255" cy="54580"/>
        </a:xfrm>
        <a:custGeom>
          <a:avLst/>
          <a:gdLst/>
          <a:ahLst/>
          <a:cxnLst/>
          <a:rect l="0" t="0" r="0" b="0"/>
          <a:pathLst>
            <a:path>
              <a:moveTo>
                <a:pt x="0" y="27290"/>
              </a:moveTo>
              <a:lnTo>
                <a:pt x="533255" y="2729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01622" y="1469087"/>
        <a:ext cx="26662" cy="26662"/>
      </dsp:txXfrm>
    </dsp:sp>
    <dsp:sp modelId="{59149458-EB05-4C54-90A8-171B6E193E5A}">
      <dsp:nvSpPr>
        <dsp:cNvPr id="0" name=""/>
        <dsp:cNvSpPr/>
      </dsp:nvSpPr>
      <dsp:spPr>
        <a:xfrm>
          <a:off x="6081581" y="1149134"/>
          <a:ext cx="1333138" cy="666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과대적합</a:t>
          </a:r>
        </a:p>
      </dsp:txBody>
      <dsp:txXfrm>
        <a:off x="6101104" y="1168657"/>
        <a:ext cx="1294092" cy="62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A2085-E411-45D5-AAAC-5441C0CE63D8}">
      <dsp:nvSpPr>
        <dsp:cNvPr id="0" name=""/>
        <dsp:cNvSpPr/>
      </dsp:nvSpPr>
      <dsp:spPr>
        <a:xfrm>
          <a:off x="867836" y="699255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C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79686" y="711105"/>
        <a:ext cx="785499" cy="380899"/>
      </dsp:txXfrm>
    </dsp:sp>
    <dsp:sp modelId="{DC4E54A4-D0AD-4F5F-AA94-6C2018BCF07A}">
      <dsp:nvSpPr>
        <dsp:cNvPr id="0" name=""/>
        <dsp:cNvSpPr/>
      </dsp:nvSpPr>
      <dsp:spPr>
        <a:xfrm rot="18289469">
          <a:off x="1555475" y="648714"/>
          <a:ext cx="566801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566801" y="201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24706" y="654740"/>
        <a:ext cx="28340" cy="28340"/>
      </dsp:txXfrm>
    </dsp:sp>
    <dsp:sp modelId="{16759A26-4EB8-4D83-AB95-53C9FF74AEC8}">
      <dsp:nvSpPr>
        <dsp:cNvPr id="0" name=""/>
        <dsp:cNvSpPr/>
      </dsp:nvSpPr>
      <dsp:spPr>
        <a:xfrm>
          <a:off x="2000716" y="233965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값↑</a:t>
          </a:r>
        </a:p>
      </dsp:txBody>
      <dsp:txXfrm>
        <a:off x="2012566" y="245815"/>
        <a:ext cx="785499" cy="380899"/>
      </dsp:txXfrm>
    </dsp:sp>
    <dsp:sp modelId="{BA4B9530-6C4C-4C1A-90CA-7CB5E25BE45E}">
      <dsp:nvSpPr>
        <dsp:cNvPr id="0" name=""/>
        <dsp:cNvSpPr/>
      </dsp:nvSpPr>
      <dsp:spPr>
        <a:xfrm>
          <a:off x="2809916" y="416070"/>
          <a:ext cx="32367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23679" y="2019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63664" y="428173"/>
        <a:ext cx="16183" cy="16183"/>
      </dsp:txXfrm>
    </dsp:sp>
    <dsp:sp modelId="{2A0620F4-6B5C-4ED8-8949-C33500C17483}">
      <dsp:nvSpPr>
        <dsp:cNvPr id="0" name=""/>
        <dsp:cNvSpPr/>
      </dsp:nvSpPr>
      <dsp:spPr>
        <a:xfrm>
          <a:off x="3133596" y="233965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규제</a:t>
          </a:r>
          <a:r>
            <a:rPr lang="ko-KR" altLang="en-US" sz="1300" b="0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小</a:t>
          </a: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</a:p>
      </dsp:txBody>
      <dsp:txXfrm>
        <a:off x="3145446" y="245815"/>
        <a:ext cx="785499" cy="380899"/>
      </dsp:txXfrm>
    </dsp:sp>
    <dsp:sp modelId="{9A06D007-5A15-453C-B03E-9BDAA465E354}">
      <dsp:nvSpPr>
        <dsp:cNvPr id="0" name=""/>
        <dsp:cNvSpPr/>
      </dsp:nvSpPr>
      <dsp:spPr>
        <a:xfrm rot="19457599">
          <a:off x="3905329" y="299747"/>
          <a:ext cx="39861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98613" y="2019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94670" y="309977"/>
        <a:ext cx="19930" cy="19930"/>
      </dsp:txXfrm>
    </dsp:sp>
    <dsp:sp modelId="{CEC15C1F-B6CF-4149-BEB8-8651460E5FCC}">
      <dsp:nvSpPr>
        <dsp:cNvPr id="0" name=""/>
        <dsp:cNvSpPr/>
      </dsp:nvSpPr>
      <dsp:spPr>
        <a:xfrm>
          <a:off x="4266475" y="1320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과대적합</a:t>
          </a:r>
        </a:p>
      </dsp:txBody>
      <dsp:txXfrm>
        <a:off x="4278325" y="13170"/>
        <a:ext cx="785499" cy="380899"/>
      </dsp:txXfrm>
    </dsp:sp>
    <dsp:sp modelId="{DFC5F18E-A16D-4A7F-8F9A-ABF80625574E}">
      <dsp:nvSpPr>
        <dsp:cNvPr id="0" name=""/>
        <dsp:cNvSpPr/>
      </dsp:nvSpPr>
      <dsp:spPr>
        <a:xfrm rot="2142401">
          <a:off x="3905329" y="532392"/>
          <a:ext cx="39861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98613" y="2019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94670" y="542622"/>
        <a:ext cx="19930" cy="19930"/>
      </dsp:txXfrm>
    </dsp:sp>
    <dsp:sp modelId="{70ADC516-8B0E-4646-80F8-6BF3917139E0}">
      <dsp:nvSpPr>
        <dsp:cNvPr id="0" name=""/>
        <dsp:cNvSpPr/>
      </dsp:nvSpPr>
      <dsp:spPr>
        <a:xfrm>
          <a:off x="4266475" y="466610"/>
          <a:ext cx="3689991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개개의 데이터 포인트를 정확히 분류하려 노력</a:t>
          </a:r>
        </a:p>
      </dsp:txBody>
      <dsp:txXfrm>
        <a:off x="4278325" y="478460"/>
        <a:ext cx="3666291" cy="380899"/>
      </dsp:txXfrm>
    </dsp:sp>
    <dsp:sp modelId="{5EC04421-7897-4E16-93B6-5D72D7FE4603}">
      <dsp:nvSpPr>
        <dsp:cNvPr id="0" name=""/>
        <dsp:cNvSpPr/>
      </dsp:nvSpPr>
      <dsp:spPr>
        <a:xfrm rot="3310531">
          <a:off x="1555475" y="1114004"/>
          <a:ext cx="566801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566801" y="201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24706" y="1120029"/>
        <a:ext cx="28340" cy="28340"/>
      </dsp:txXfrm>
    </dsp:sp>
    <dsp:sp modelId="{9F9B0F65-8620-4880-BD2F-A2056F31E433}">
      <dsp:nvSpPr>
        <dsp:cNvPr id="0" name=""/>
        <dsp:cNvSpPr/>
      </dsp:nvSpPr>
      <dsp:spPr>
        <a:xfrm>
          <a:off x="2000716" y="1164544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값↓</a:t>
          </a:r>
        </a:p>
      </dsp:txBody>
      <dsp:txXfrm>
        <a:off x="2012566" y="1176394"/>
        <a:ext cx="785499" cy="380899"/>
      </dsp:txXfrm>
    </dsp:sp>
    <dsp:sp modelId="{2F9E4F65-BF6A-4605-BEB5-9CE6CB63043B}">
      <dsp:nvSpPr>
        <dsp:cNvPr id="0" name=""/>
        <dsp:cNvSpPr/>
      </dsp:nvSpPr>
      <dsp:spPr>
        <a:xfrm>
          <a:off x="2809916" y="1346649"/>
          <a:ext cx="32367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23679" y="2019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63664" y="1358752"/>
        <a:ext cx="16183" cy="16183"/>
      </dsp:txXfrm>
    </dsp:sp>
    <dsp:sp modelId="{9BFE45D1-2D77-4058-AF76-3D7C5A759E62}">
      <dsp:nvSpPr>
        <dsp:cNvPr id="0" name=""/>
        <dsp:cNvSpPr/>
      </dsp:nvSpPr>
      <dsp:spPr>
        <a:xfrm>
          <a:off x="3133596" y="1164544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규제</a:t>
          </a:r>
          <a:r>
            <a:rPr lang="ko-KR" altLang="en-US" sz="1300" b="0" i="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大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145446" y="1176394"/>
        <a:ext cx="785499" cy="380899"/>
      </dsp:txXfrm>
    </dsp:sp>
    <dsp:sp modelId="{4D6FEDB5-FAA4-4399-AFFA-C87F70A8D3D4}">
      <dsp:nvSpPr>
        <dsp:cNvPr id="0" name=""/>
        <dsp:cNvSpPr/>
      </dsp:nvSpPr>
      <dsp:spPr>
        <a:xfrm rot="19457599">
          <a:off x="3905329" y="1230327"/>
          <a:ext cx="39861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98613" y="2019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94670" y="1240557"/>
        <a:ext cx="19930" cy="19930"/>
      </dsp:txXfrm>
    </dsp:sp>
    <dsp:sp modelId="{59149458-EB05-4C54-90A8-171B6E193E5A}">
      <dsp:nvSpPr>
        <dsp:cNvPr id="0" name=""/>
        <dsp:cNvSpPr/>
      </dsp:nvSpPr>
      <dsp:spPr>
        <a:xfrm>
          <a:off x="4266475" y="931899"/>
          <a:ext cx="8091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과소적합</a:t>
          </a:r>
        </a:p>
      </dsp:txBody>
      <dsp:txXfrm>
        <a:off x="4278325" y="943749"/>
        <a:ext cx="785499" cy="380899"/>
      </dsp:txXfrm>
    </dsp:sp>
    <dsp:sp modelId="{20E3D386-6052-49FE-B149-11153144ABD5}">
      <dsp:nvSpPr>
        <dsp:cNvPr id="0" name=""/>
        <dsp:cNvSpPr/>
      </dsp:nvSpPr>
      <dsp:spPr>
        <a:xfrm rot="2142401">
          <a:off x="3905329" y="1462972"/>
          <a:ext cx="398613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98613" y="2019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94670" y="1473202"/>
        <a:ext cx="19930" cy="19930"/>
      </dsp:txXfrm>
    </dsp:sp>
    <dsp:sp modelId="{98F85CFD-9391-44C0-84FE-1A7262CAB546}">
      <dsp:nvSpPr>
        <dsp:cNvPr id="0" name=""/>
        <dsp:cNvSpPr/>
      </dsp:nvSpPr>
      <dsp:spPr>
        <a:xfrm>
          <a:off x="4266475" y="1397189"/>
          <a:ext cx="3689999" cy="404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포인트 중 다수에 맞추려 노력</a:t>
          </a:r>
        </a:p>
      </dsp:txBody>
      <dsp:txXfrm>
        <a:off x="4278325" y="1409039"/>
        <a:ext cx="3666299" cy="380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DD4A8-7683-4A7E-82B3-2CA0939D5F3F}">
      <dsp:nvSpPr>
        <dsp:cNvPr id="0" name=""/>
        <dsp:cNvSpPr/>
      </dsp:nvSpPr>
      <dsp:spPr>
        <a:xfrm>
          <a:off x="953363" y="2171716"/>
          <a:ext cx="664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5010"/>
              </a:moveTo>
              <a:lnTo>
                <a:pt x="664057" y="105010"/>
              </a:lnTo>
              <a:lnTo>
                <a:pt x="664057" y="45720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DED9C-4847-4F03-A465-B49733D12E70}">
      <dsp:nvSpPr>
        <dsp:cNvPr id="0" name=""/>
        <dsp:cNvSpPr/>
      </dsp:nvSpPr>
      <dsp:spPr>
        <a:xfrm>
          <a:off x="4368515" y="3153575"/>
          <a:ext cx="189730" cy="584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865" y="0"/>
              </a:lnTo>
              <a:lnTo>
                <a:pt x="94865" y="584565"/>
              </a:lnTo>
              <a:lnTo>
                <a:pt x="189730" y="58456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DB621-2536-4269-BBF2-28BEB22EB612}">
      <dsp:nvSpPr>
        <dsp:cNvPr id="0" name=""/>
        <dsp:cNvSpPr/>
      </dsp:nvSpPr>
      <dsp:spPr>
        <a:xfrm>
          <a:off x="4368515" y="3107855"/>
          <a:ext cx="1897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9730" y="4572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638DF0-BEBF-4CA3-AC8C-142DD3BB6F14}">
      <dsp:nvSpPr>
        <dsp:cNvPr id="0" name=""/>
        <dsp:cNvSpPr/>
      </dsp:nvSpPr>
      <dsp:spPr>
        <a:xfrm>
          <a:off x="4368515" y="2569010"/>
          <a:ext cx="189730" cy="584565"/>
        </a:xfrm>
        <a:custGeom>
          <a:avLst/>
          <a:gdLst/>
          <a:ahLst/>
          <a:cxnLst/>
          <a:rect l="0" t="0" r="0" b="0"/>
          <a:pathLst>
            <a:path>
              <a:moveTo>
                <a:pt x="0" y="584565"/>
              </a:moveTo>
              <a:lnTo>
                <a:pt x="94865" y="584565"/>
              </a:lnTo>
              <a:lnTo>
                <a:pt x="94865" y="0"/>
              </a:lnTo>
              <a:lnTo>
                <a:pt x="189730" y="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9AA69-75BF-46EA-91F7-D4230751E988}">
      <dsp:nvSpPr>
        <dsp:cNvPr id="0" name=""/>
        <dsp:cNvSpPr/>
      </dsp:nvSpPr>
      <dsp:spPr>
        <a:xfrm>
          <a:off x="3230131" y="2276727"/>
          <a:ext cx="189730" cy="876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865" y="0"/>
              </a:lnTo>
              <a:lnTo>
                <a:pt x="94865" y="876848"/>
              </a:lnTo>
              <a:lnTo>
                <a:pt x="189730" y="876848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3EF4B-E8F8-4768-A78E-974BBE90E13C}">
      <dsp:nvSpPr>
        <dsp:cNvPr id="0" name=""/>
        <dsp:cNvSpPr/>
      </dsp:nvSpPr>
      <dsp:spPr>
        <a:xfrm>
          <a:off x="4368515" y="1399879"/>
          <a:ext cx="189730" cy="584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865" y="0"/>
              </a:lnTo>
              <a:lnTo>
                <a:pt x="94865" y="584565"/>
              </a:lnTo>
              <a:lnTo>
                <a:pt x="189730" y="584565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2A1D7-4EDC-4574-842C-34CFAE90D39D}">
      <dsp:nvSpPr>
        <dsp:cNvPr id="0" name=""/>
        <dsp:cNvSpPr/>
      </dsp:nvSpPr>
      <dsp:spPr>
        <a:xfrm>
          <a:off x="4368515" y="1354159"/>
          <a:ext cx="1897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9730" y="4572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706EE-36E3-45B1-A40C-39601CA91115}">
      <dsp:nvSpPr>
        <dsp:cNvPr id="0" name=""/>
        <dsp:cNvSpPr/>
      </dsp:nvSpPr>
      <dsp:spPr>
        <a:xfrm>
          <a:off x="4368515" y="815313"/>
          <a:ext cx="189730" cy="584565"/>
        </a:xfrm>
        <a:custGeom>
          <a:avLst/>
          <a:gdLst/>
          <a:ahLst/>
          <a:cxnLst/>
          <a:rect l="0" t="0" r="0" b="0"/>
          <a:pathLst>
            <a:path>
              <a:moveTo>
                <a:pt x="0" y="584565"/>
              </a:moveTo>
              <a:lnTo>
                <a:pt x="94865" y="584565"/>
              </a:lnTo>
              <a:lnTo>
                <a:pt x="94865" y="0"/>
              </a:lnTo>
              <a:lnTo>
                <a:pt x="189730" y="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4AFF8-1DCE-4DC0-ABC9-99C59048B3A1}">
      <dsp:nvSpPr>
        <dsp:cNvPr id="0" name=""/>
        <dsp:cNvSpPr/>
      </dsp:nvSpPr>
      <dsp:spPr>
        <a:xfrm>
          <a:off x="3230131" y="1399879"/>
          <a:ext cx="189730" cy="876848"/>
        </a:xfrm>
        <a:custGeom>
          <a:avLst/>
          <a:gdLst/>
          <a:ahLst/>
          <a:cxnLst/>
          <a:rect l="0" t="0" r="0" b="0"/>
          <a:pathLst>
            <a:path>
              <a:moveTo>
                <a:pt x="0" y="876848"/>
              </a:moveTo>
              <a:lnTo>
                <a:pt x="94865" y="876848"/>
              </a:lnTo>
              <a:lnTo>
                <a:pt x="94865" y="0"/>
              </a:lnTo>
              <a:lnTo>
                <a:pt x="189730" y="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B841C-D9A4-4CBF-9696-B72AF277E5BD}">
      <dsp:nvSpPr>
        <dsp:cNvPr id="0" name=""/>
        <dsp:cNvSpPr/>
      </dsp:nvSpPr>
      <dsp:spPr>
        <a:xfrm>
          <a:off x="953363" y="2231007"/>
          <a:ext cx="13281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28114" y="45720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E6362E-0A81-4612-B0C1-8ACE6E1C36A5}">
      <dsp:nvSpPr>
        <dsp:cNvPr id="0" name=""/>
        <dsp:cNvSpPr/>
      </dsp:nvSpPr>
      <dsp:spPr>
        <a:xfrm>
          <a:off x="4709" y="2043735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결정트리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09" y="2043735"/>
        <a:ext cx="948653" cy="465983"/>
      </dsp:txXfrm>
    </dsp:sp>
    <dsp:sp modelId="{41CD8B73-C544-4FD8-9D12-F85E30CEFC03}">
      <dsp:nvSpPr>
        <dsp:cNvPr id="0" name=""/>
        <dsp:cNvSpPr/>
      </dsp:nvSpPr>
      <dsp:spPr>
        <a:xfrm>
          <a:off x="2281477" y="2043735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앙상블</a:t>
          </a:r>
        </a:p>
      </dsp:txBody>
      <dsp:txXfrm>
        <a:off x="2281477" y="2043735"/>
        <a:ext cx="948653" cy="465983"/>
      </dsp:txXfrm>
    </dsp:sp>
    <dsp:sp modelId="{DBBB5838-FDFD-436B-9380-C1709B16ADEA}">
      <dsp:nvSpPr>
        <dsp:cNvPr id="0" name=""/>
        <dsp:cNvSpPr/>
      </dsp:nvSpPr>
      <dsp:spPr>
        <a:xfrm>
          <a:off x="3419861" y="1166887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랜덤</a:t>
          </a:r>
          <a:br>
            <a:rPr lang="en-US" altLang="ko-KR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포레스트</a:t>
          </a:r>
        </a:p>
      </dsp:txBody>
      <dsp:txXfrm>
        <a:off x="3419861" y="1166887"/>
        <a:ext cx="948653" cy="465983"/>
      </dsp:txXfrm>
    </dsp:sp>
    <dsp:sp modelId="{D0991D59-64A3-4E98-AF07-FBF885B28B5C}">
      <dsp:nvSpPr>
        <dsp:cNvPr id="0" name=""/>
        <dsp:cNvSpPr/>
      </dsp:nvSpPr>
      <dsp:spPr>
        <a:xfrm>
          <a:off x="4558245" y="582321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성능 ↑</a:t>
          </a:r>
        </a:p>
      </dsp:txBody>
      <dsp:txXfrm>
        <a:off x="4558245" y="582321"/>
        <a:ext cx="948653" cy="465983"/>
      </dsp:txXfrm>
    </dsp:sp>
    <dsp:sp modelId="{2D92BC09-3782-480E-B154-CC6060DAF75E}">
      <dsp:nvSpPr>
        <dsp:cNvPr id="0" name=""/>
        <dsp:cNvSpPr/>
      </dsp:nvSpPr>
      <dsp:spPr>
        <a:xfrm>
          <a:off x="4558245" y="1166887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매개변수 설정 </a:t>
          </a:r>
          <a:r>
            <a:rPr lang="en-US" altLang="ko-KR" sz="11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X</a:t>
          </a:r>
          <a:endParaRPr lang="ko-KR" altLang="en-US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58245" y="1166887"/>
        <a:ext cx="948653" cy="465983"/>
      </dsp:txXfrm>
    </dsp:sp>
    <dsp:sp modelId="{398737FF-818E-40E0-A98F-9C7A2015334A}">
      <dsp:nvSpPr>
        <dsp:cNvPr id="0" name=""/>
        <dsp:cNvSpPr/>
      </dsp:nvSpPr>
      <dsp:spPr>
        <a:xfrm>
          <a:off x="4558245" y="1751452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무작위성</a:t>
          </a:r>
        </a:p>
      </dsp:txBody>
      <dsp:txXfrm>
        <a:off x="4558245" y="1751452"/>
        <a:ext cx="948653" cy="465983"/>
      </dsp:txXfrm>
    </dsp:sp>
    <dsp:sp modelId="{3D20FB0B-EED3-44EF-ADB8-5EF8DF85CC9A}">
      <dsp:nvSpPr>
        <dsp:cNvPr id="0" name=""/>
        <dsp:cNvSpPr/>
      </dsp:nvSpPr>
      <dsp:spPr>
        <a:xfrm>
          <a:off x="3419861" y="2920583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그레이디언트</a:t>
          </a:r>
          <a:br>
            <a:rPr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</a:b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200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부스팅</a:t>
          </a:r>
          <a:endParaRPr lang="ko-KR" altLang="en-US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419861" y="2920583"/>
        <a:ext cx="948653" cy="465983"/>
      </dsp:txXfrm>
    </dsp:sp>
    <dsp:sp modelId="{C5C930DE-2860-40D6-BD9C-C961C3AB3119}">
      <dsp:nvSpPr>
        <dsp:cNvPr id="0" name=""/>
        <dsp:cNvSpPr/>
      </dsp:nvSpPr>
      <dsp:spPr>
        <a:xfrm>
          <a:off x="4558245" y="2336018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예측이</a:t>
          </a:r>
          <a:endParaRPr lang="en-US" altLang="ko-KR" sz="12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빠르다</a:t>
          </a:r>
        </a:p>
      </dsp:txBody>
      <dsp:txXfrm>
        <a:off x="4558245" y="2336018"/>
        <a:ext cx="948653" cy="465983"/>
      </dsp:txXfrm>
    </dsp:sp>
    <dsp:sp modelId="{9F3FABC9-11A4-4270-BB11-58E937EAACC9}">
      <dsp:nvSpPr>
        <dsp:cNvPr id="0" name=""/>
        <dsp:cNvSpPr/>
      </dsp:nvSpPr>
      <dsp:spPr>
        <a:xfrm>
          <a:off x="4558245" y="2920583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4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매개변수</a:t>
          </a:r>
          <a:endParaRPr lang="en-US" altLang="ko-KR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77850" latinLnBrk="1">
            <a:lnSpc>
              <a:spcPct val="4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설정에 민감</a:t>
          </a:r>
        </a:p>
      </dsp:txBody>
      <dsp:txXfrm>
        <a:off x="4558245" y="2920583"/>
        <a:ext cx="948653" cy="465983"/>
      </dsp:txXfrm>
    </dsp:sp>
    <dsp:sp modelId="{5C64E87C-F126-4FC4-9603-059F16EB50F9}">
      <dsp:nvSpPr>
        <dsp:cNvPr id="0" name=""/>
        <dsp:cNvSpPr/>
      </dsp:nvSpPr>
      <dsp:spPr>
        <a:xfrm>
          <a:off x="4558245" y="3505149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무작위성 </a:t>
          </a:r>
          <a:r>
            <a:rPr lang="en-US" altLang="ko-KR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X</a:t>
          </a:r>
          <a:endParaRPr lang="ko-KR" altLang="en-US" sz="1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58245" y="3505149"/>
        <a:ext cx="948653" cy="465983"/>
      </dsp:txXfrm>
    </dsp:sp>
    <dsp:sp modelId="{A4800A0B-42C4-4867-82D5-50F7A3EE6B39}">
      <dsp:nvSpPr>
        <dsp:cNvPr id="0" name=""/>
        <dsp:cNvSpPr/>
      </dsp:nvSpPr>
      <dsp:spPr>
        <a:xfrm>
          <a:off x="1143093" y="1751452"/>
          <a:ext cx="948653" cy="46598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reflection blurRad="12700" stA="26000" endPos="28000" dist="381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과대적합</a:t>
          </a:r>
        </a:p>
      </dsp:txBody>
      <dsp:txXfrm>
        <a:off x="1143093" y="1751452"/>
        <a:ext cx="948653" cy="465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16444-47AD-491A-99FC-F0CB288E07A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97357-ADEE-49D1-B92B-639C26074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4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1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6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43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4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2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4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52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5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97357-ADEE-49D1-B92B-639C2607490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1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3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7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282A10F-450E-4971-BF8A-B502CF9D2050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8"/>
            <a:ext cx="9144000" cy="1470025"/>
          </a:xfrm>
        </p:spPr>
        <p:txBody>
          <a:bodyPr>
            <a:normAutofit/>
          </a:bodyPr>
          <a:lstStyle>
            <a:lvl1pPr>
              <a:defRPr sz="33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D7ED9A-E2C5-465B-BB4F-20E42B089056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9" y="2214566"/>
            <a:ext cx="4857766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07B5FF8-C6CE-4C93-89B6-EE37A4D1BBD3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197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195A54E-86C0-4D9A-993D-7E47292236D9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C61821-4303-4C7A-9AA5-A5FF12A83642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6EA18EA-EE08-4B08-9557-2560AB95AFB7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399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399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FA8B46-DF6D-4832-B7A2-2DEC97B8A8E2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38599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21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1" y="1600203"/>
            <a:ext cx="4038599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21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D692FF9-CBA0-4135-8AE4-15EA585709E6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69D25F6-0D8A-46C5-9ECF-99E81A0B6381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9" y="1643063"/>
            <a:ext cx="8229599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C30C45-B790-4804-8D63-1096A7794327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1" y="1600200"/>
            <a:ext cx="4038599" cy="2196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1" y="1600200"/>
            <a:ext cx="4038599" cy="2196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9" y="3984220"/>
            <a:ext cx="4038599" cy="2196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9" y="3984220"/>
            <a:ext cx="4038599" cy="2196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0EA0DD5-3FC4-4CF8-8E05-9B79344CF100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399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399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399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A908A5-0C01-49FD-9723-9CAD79910431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>
            <a:lumMod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599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6356353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69878D-A852-426D-813C-2A0B13DE50DF}" type="datetime1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6356353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1" y="6356353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ransition/>
  <p:hf hdr="0" ftr="0" dt="0"/>
  <p:txStyles>
    <p:titleStyle>
      <a:lvl1pPr algn="ctr" defTabSz="685783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257168" indent="-257168" algn="l" defTabSz="685783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1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51.png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0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8.PNG"/><Relationship Id="rId4" Type="http://schemas.openxmlformats.org/officeDocument/2006/relationships/image" Target="../media/image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9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openxmlformats.org/officeDocument/2006/relationships/image" Target="../media/image70.PNG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6.png"/><Relationship Id="rId4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sv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.png"/><Relationship Id="rId5" Type="http://schemas.openxmlformats.org/officeDocument/2006/relationships/image" Target="../media/image40.png"/><Relationship Id="rId10" Type="http://schemas.openxmlformats.org/officeDocument/2006/relationships/image" Target="../media/image82.png"/><Relationship Id="rId4" Type="http://schemas.openxmlformats.org/officeDocument/2006/relationships/image" Target="../media/image9.sv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4.png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.svg"/><Relationship Id="rId7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0.png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8.png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9.svg"/><Relationship Id="rId9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606037">
            <a:off x="5363344" y="2865511"/>
            <a:ext cx="3493037" cy="26902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7455" y="262315"/>
            <a:ext cx="8695087" cy="63351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4E4D7-6ED0-44F1-AEE2-14C2B146B5C1}"/>
              </a:ext>
            </a:extLst>
          </p:cNvPr>
          <p:cNvSpPr/>
          <p:nvPr/>
        </p:nvSpPr>
        <p:spPr>
          <a:xfrm>
            <a:off x="-27452" y="0"/>
            <a:ext cx="9144900" cy="6858000"/>
          </a:xfrm>
          <a:prstGeom prst="rect">
            <a:avLst/>
          </a:prstGeom>
          <a:solidFill>
            <a:srgbClr val="4D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4" name="직사각형 3"/>
          <p:cNvSpPr/>
          <p:nvPr/>
        </p:nvSpPr>
        <p:spPr>
          <a:xfrm>
            <a:off x="557156" y="1178688"/>
            <a:ext cx="4638881" cy="450062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 w="76200">
            <a:solidFill>
              <a:srgbClr val="FF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579994" y="3356990"/>
            <a:ext cx="491006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팀명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에어컨때문에춥조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김상규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박민경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황인규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훈련과정명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실무 프로젝트 기반 빅데이터 전략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마에스트로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운영기관명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한국경제신문사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한남대학교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46510" r="310" b="46620"/>
          <a:stretch>
            <a:fillRect/>
          </a:stretch>
        </p:blipFill>
        <p:spPr>
          <a:xfrm rot="20443458">
            <a:off x="-295279" y="4387072"/>
            <a:ext cx="9843690" cy="6639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21955B6-A22B-49B0-8D01-A7F898F913CC}"/>
              </a:ext>
            </a:extLst>
          </p:cNvPr>
          <p:cNvGrpSpPr/>
          <p:nvPr/>
        </p:nvGrpSpPr>
        <p:grpSpPr>
          <a:xfrm>
            <a:off x="1290105" y="1754417"/>
            <a:ext cx="3172982" cy="1711046"/>
            <a:chOff x="1555064" y="1652209"/>
            <a:chExt cx="2955156" cy="17110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E9CA83-0A82-4F76-91C4-C4DC9B144B03}"/>
                </a:ext>
              </a:extLst>
            </p:cNvPr>
            <p:cNvSpPr/>
            <p:nvPr/>
          </p:nvSpPr>
          <p:spPr>
            <a:xfrm>
              <a:off x="1691600" y="2302474"/>
              <a:ext cx="2689057" cy="478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5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55064" y="1652209"/>
              <a:ext cx="2955156" cy="1711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rPr>
                <a:t>샌프란시스코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ko-KR" altLang="en-US" sz="2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rPr>
                <a:t>범죄 분석 및 예측</a:t>
              </a:r>
              <a:endPara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돋움" panose="02030600000101010101" pitchFamily="18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37C06-0F42-4E70-8C86-A1FA087EA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0" y="1947247"/>
            <a:ext cx="1000125" cy="4210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B33C3F-4D76-4F0D-9FFA-AE0552109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900" y="1959099"/>
            <a:ext cx="6699873" cy="4210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290734-0617-41ED-90A9-75F5B41D4A72}"/>
              </a:ext>
            </a:extLst>
          </p:cNvPr>
          <p:cNvSpPr/>
          <p:nvPr/>
        </p:nvSpPr>
        <p:spPr>
          <a:xfrm>
            <a:off x="7596420" y="2133817"/>
            <a:ext cx="722035" cy="359950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0445B-827E-4E31-845B-358911CC7EF4}"/>
              </a:ext>
            </a:extLst>
          </p:cNvPr>
          <p:cNvSpPr txBox="1"/>
          <p:nvPr/>
        </p:nvSpPr>
        <p:spPr>
          <a:xfrm>
            <a:off x="881670" y="1202797"/>
            <a:ext cx="18180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범죄현황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1B9693-354A-4980-A184-7C60222292A4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1839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180223-F1E3-4FE8-9FD6-A86BD105512E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1839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F80D001-9964-4A9A-8A45-C1DEF45B1A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41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01C35D-A2F8-42DE-81BE-8FADB161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98" y="1959099"/>
            <a:ext cx="1000125" cy="42100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B3B9C1-49CC-4D81-BE67-27786CC75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292" y="1959099"/>
            <a:ext cx="6676238" cy="42100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416E5C-9A81-46E0-80EF-40639038D91E}"/>
              </a:ext>
            </a:extLst>
          </p:cNvPr>
          <p:cNvSpPr/>
          <p:nvPr/>
        </p:nvSpPr>
        <p:spPr>
          <a:xfrm>
            <a:off x="6410539" y="2132822"/>
            <a:ext cx="1296180" cy="366770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33783-114A-4DDB-8A39-B44893136946}"/>
              </a:ext>
            </a:extLst>
          </p:cNvPr>
          <p:cNvSpPr/>
          <p:nvPr/>
        </p:nvSpPr>
        <p:spPr>
          <a:xfrm>
            <a:off x="3652630" y="2132821"/>
            <a:ext cx="1296180" cy="366853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3F4155-305D-4C39-B299-862D57BF2777}"/>
              </a:ext>
            </a:extLst>
          </p:cNvPr>
          <p:cNvSpPr txBox="1"/>
          <p:nvPr/>
        </p:nvSpPr>
        <p:spPr>
          <a:xfrm>
            <a:off x="881670" y="1202797"/>
            <a:ext cx="16740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범죄현황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5EA7E4-FDE1-4643-85CE-CAA35B367A7A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9678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6859C-E3A0-4511-869C-93FBEF5203C6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9678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1A67EB6-BF64-440F-ABF5-8D4B3CA2FB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38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0419D47F-C2DC-4DF7-BEB6-C6550CF911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5"/>
          <a:stretch/>
        </p:blipFill>
        <p:spPr>
          <a:xfrm>
            <a:off x="603639" y="1818690"/>
            <a:ext cx="7875323" cy="44061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B08406-ECE8-45B6-8D21-EEEA6C0C220E}"/>
              </a:ext>
            </a:extLst>
          </p:cNvPr>
          <p:cNvSpPr/>
          <p:nvPr/>
        </p:nvSpPr>
        <p:spPr>
          <a:xfrm>
            <a:off x="5220090" y="1818690"/>
            <a:ext cx="1080150" cy="420267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C09CEE-FE6D-4F70-91A5-57D8F3DB77A8}"/>
              </a:ext>
            </a:extLst>
          </p:cNvPr>
          <p:cNvSpPr txBox="1"/>
          <p:nvPr/>
        </p:nvSpPr>
        <p:spPr>
          <a:xfrm>
            <a:off x="881670" y="1202797"/>
            <a:ext cx="18180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범죄현황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B3F4B66-AC9C-4197-89CA-F176A1D9701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2392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574A3D6-F7B2-426C-AE20-235A5FB6F60D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2392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046FDD28-455C-4EEC-91C6-573EE854F9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68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BEBBB6-3B06-4940-B039-07378CA4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7" y="1842250"/>
            <a:ext cx="7799746" cy="435900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F8E6C05-84E9-4CAD-B875-6CEB6E6DEF06}"/>
              </a:ext>
            </a:extLst>
          </p:cNvPr>
          <p:cNvSpPr/>
          <p:nvPr/>
        </p:nvSpPr>
        <p:spPr>
          <a:xfrm>
            <a:off x="6409181" y="1988800"/>
            <a:ext cx="288040" cy="2880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761E27A-602C-41F4-8840-BB9FAB4E21F6}"/>
              </a:ext>
            </a:extLst>
          </p:cNvPr>
          <p:cNvSpPr/>
          <p:nvPr/>
        </p:nvSpPr>
        <p:spPr>
          <a:xfrm>
            <a:off x="4697033" y="2276840"/>
            <a:ext cx="288040" cy="28804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284B17B-D3CD-4D5C-8D78-59EE623C90D5}"/>
              </a:ext>
            </a:extLst>
          </p:cNvPr>
          <p:cNvSpPr/>
          <p:nvPr/>
        </p:nvSpPr>
        <p:spPr>
          <a:xfrm>
            <a:off x="2627730" y="5445028"/>
            <a:ext cx="288040" cy="28804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BD2E6-1AAD-4370-96FB-0B9F61FF0AE1}"/>
              </a:ext>
            </a:extLst>
          </p:cNvPr>
          <p:cNvSpPr txBox="1"/>
          <p:nvPr/>
        </p:nvSpPr>
        <p:spPr>
          <a:xfrm>
            <a:off x="881670" y="1202797"/>
            <a:ext cx="18180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시간별 범죄현황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99D5233-4983-4778-B6AA-3ADFB8BBB898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2392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8C0A0DB-F6F8-43E3-9C99-2A49B67F4832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2392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DF2F564-3969-48B4-9CDE-6E6C32E383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1509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AF919-8DC1-4068-B694-8C88023C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78" y="1812079"/>
            <a:ext cx="1747156" cy="4378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448EA-18CC-44EC-AEE2-0316AAE8F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40" y="1812079"/>
            <a:ext cx="5671590" cy="43786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723138-EA66-41AF-BD53-1DB48EA00E82}"/>
              </a:ext>
            </a:extLst>
          </p:cNvPr>
          <p:cNvSpPr txBox="1"/>
          <p:nvPr/>
        </p:nvSpPr>
        <p:spPr>
          <a:xfrm>
            <a:off x="881670" y="1202797"/>
            <a:ext cx="25381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경찰서 구역별 범죄현황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0CABA4-4D6A-41A5-B2AD-54EB615E190C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9040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3A2FA7-D932-40E2-AD02-E7D8C6DF5683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9040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A980CB3B-7978-4F33-A1FE-C7986552F8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256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1BF478-016B-4617-B6CF-882C659C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46" y="1895002"/>
            <a:ext cx="7582709" cy="42535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C95EB7-E9B6-4B28-AC1E-9943BD8C6E6D}"/>
              </a:ext>
            </a:extLst>
          </p:cNvPr>
          <p:cNvSpPr txBox="1"/>
          <p:nvPr/>
        </p:nvSpPr>
        <p:spPr>
          <a:xfrm>
            <a:off x="881670" y="1202797"/>
            <a:ext cx="25381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경찰서 구역별 범죄현황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34C84F-13F3-44C1-B9FC-FC65FE847608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9040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12931F3-F35D-428D-AA07-0D2ACE9D3C7A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90400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2628CB7B-8F02-4E15-8AFD-2B91CD054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71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D69006-CA3E-45D7-AD94-26975FA8D304}"/>
              </a:ext>
            </a:extLst>
          </p:cNvPr>
          <p:cNvGrpSpPr/>
          <p:nvPr/>
        </p:nvGrpSpPr>
        <p:grpSpPr>
          <a:xfrm>
            <a:off x="643831" y="1830554"/>
            <a:ext cx="7868245" cy="4334825"/>
            <a:chOff x="178836" y="1744752"/>
            <a:chExt cx="11047133" cy="5047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654395E-C53F-4AE1-9F7D-1DD583BDFC8A}"/>
                </a:ext>
              </a:extLst>
            </p:cNvPr>
            <p:cNvGrpSpPr/>
            <p:nvPr/>
          </p:nvGrpSpPr>
          <p:grpSpPr>
            <a:xfrm>
              <a:off x="178836" y="1744752"/>
              <a:ext cx="8302692" cy="5047932"/>
              <a:chOff x="92527" y="1295765"/>
              <a:chExt cx="8670473" cy="55043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E774700-553B-4E15-B2C9-7E40CC612640}"/>
                  </a:ext>
                </a:extLst>
              </p:cNvPr>
              <p:cNvGrpSpPr/>
              <p:nvPr/>
            </p:nvGrpSpPr>
            <p:grpSpPr>
              <a:xfrm>
                <a:off x="92527" y="1295765"/>
                <a:ext cx="8670473" cy="5504315"/>
                <a:chOff x="0" y="1353685"/>
                <a:chExt cx="9927771" cy="5504315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539E232-2175-43BF-9999-917F093BFC08}"/>
                    </a:ext>
                  </a:extLst>
                </p:cNvPr>
                <p:cNvGrpSpPr/>
                <p:nvPr/>
              </p:nvGrpSpPr>
              <p:grpSpPr>
                <a:xfrm>
                  <a:off x="0" y="1353685"/>
                  <a:ext cx="9927771" cy="5504315"/>
                  <a:chOff x="456196" y="1426324"/>
                  <a:chExt cx="9580880" cy="7019706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7DE7CCF9-5133-4EAE-9A7C-EE91B74E8C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259" r="30637"/>
                  <a:stretch/>
                </p:blipFill>
                <p:spPr>
                  <a:xfrm>
                    <a:off x="7401075" y="1426324"/>
                    <a:ext cx="2636001" cy="2724095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D3ABADDD-873A-4D5E-87E8-C36036D94A86}"/>
                      </a:ext>
                    </a:extLst>
                  </p:cNvPr>
                  <p:cNvGrpSpPr/>
                  <p:nvPr/>
                </p:nvGrpSpPr>
                <p:grpSpPr>
                  <a:xfrm>
                    <a:off x="456196" y="1426325"/>
                    <a:ext cx="9580880" cy="7019705"/>
                    <a:chOff x="424180" y="1295765"/>
                    <a:chExt cx="9580880" cy="7019705"/>
                  </a:xfrm>
                </p:grpSpPr>
                <p:pic>
                  <p:nvPicPr>
                    <p:cNvPr id="36" name="그림 35">
                      <a:extLst>
                        <a:ext uri="{FF2B5EF4-FFF2-40B4-BE49-F238E27FC236}">
                          <a16:creationId xmlns:a16="http://schemas.microsoft.com/office/drawing/2014/main" id="{BBD20377-4644-4A52-A3B2-E07B962264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4180" y="3547067"/>
                      <a:ext cx="9580880" cy="476840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7" name="그룹 36">
                      <a:extLst>
                        <a:ext uri="{FF2B5EF4-FFF2-40B4-BE49-F238E27FC236}">
                          <a16:creationId xmlns:a16="http://schemas.microsoft.com/office/drawing/2014/main" id="{A0FA27C8-AE0B-44DA-AFBE-DA34CE0550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4180" y="1295765"/>
                      <a:ext cx="7889396" cy="4708795"/>
                      <a:chOff x="2530913" y="1272257"/>
                      <a:chExt cx="9799024" cy="5345414"/>
                    </a:xfrm>
                  </p:grpSpPr>
                  <p:pic>
                    <p:nvPicPr>
                      <p:cNvPr id="38" name="그림 37">
                        <a:extLst>
                          <a:ext uri="{FF2B5EF4-FFF2-40B4-BE49-F238E27FC236}">
                            <a16:creationId xmlns:a16="http://schemas.microsoft.com/office/drawing/2014/main" id="{B42D02ED-DBAE-4657-A1E9-073D76FA21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/>
                      <a:srcRect l="5102" b="1905"/>
                      <a:stretch/>
                    </p:blipFill>
                    <p:spPr>
                      <a:xfrm>
                        <a:off x="2530913" y="1272257"/>
                        <a:ext cx="9799024" cy="534541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자유형: 도형 38">
                        <a:extLst>
                          <a:ext uri="{FF2B5EF4-FFF2-40B4-BE49-F238E27FC236}">
                            <a16:creationId xmlns:a16="http://schemas.microsoft.com/office/drawing/2014/main" id="{F7DA9BF0-4222-4F2A-9719-5F0B7CA444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65321" y="4076306"/>
                        <a:ext cx="2002218" cy="1849795"/>
                      </a:xfrm>
                      <a:custGeom>
                        <a:avLst/>
                        <a:gdLst>
                          <a:gd name="connsiteX0" fmla="*/ 654767 w 2040205"/>
                          <a:gd name="connsiteY0" fmla="*/ 1876744 h 1914106"/>
                          <a:gd name="connsiteX1" fmla="*/ 1226267 w 2040205"/>
                          <a:gd name="connsiteY1" fmla="*/ 1869124 h 1914106"/>
                          <a:gd name="connsiteX2" fmla="*/ 1973027 w 2040205"/>
                          <a:gd name="connsiteY2" fmla="*/ 1815784 h 1914106"/>
                          <a:gd name="connsiteX3" fmla="*/ 1988267 w 2040205"/>
                          <a:gd name="connsiteY3" fmla="*/ 1236664 h 1914106"/>
                          <a:gd name="connsiteX4" fmla="*/ 1828247 w 2040205"/>
                          <a:gd name="connsiteY4" fmla="*/ 962344 h 1914106"/>
                          <a:gd name="connsiteX5" fmla="*/ 1942547 w 2040205"/>
                          <a:gd name="connsiteY5" fmla="*/ 657544 h 1914106"/>
                          <a:gd name="connsiteX6" fmla="*/ 1912067 w 2040205"/>
                          <a:gd name="connsiteY6" fmla="*/ 345124 h 1914106"/>
                          <a:gd name="connsiteX7" fmla="*/ 1767287 w 2040205"/>
                          <a:gd name="connsiteY7" fmla="*/ 246064 h 1914106"/>
                          <a:gd name="connsiteX8" fmla="*/ 1317707 w 2040205"/>
                          <a:gd name="connsiteY8" fmla="*/ 162244 h 1914106"/>
                          <a:gd name="connsiteX9" fmla="*/ 868127 w 2040205"/>
                          <a:gd name="connsiteY9" fmla="*/ 169864 h 1914106"/>
                          <a:gd name="connsiteX10" fmla="*/ 578567 w 2040205"/>
                          <a:gd name="connsiteY10" fmla="*/ 9844 h 1914106"/>
                          <a:gd name="connsiteX11" fmla="*/ 37547 w 2040205"/>
                          <a:gd name="connsiteY11" fmla="*/ 497524 h 1914106"/>
                          <a:gd name="connsiteX12" fmla="*/ 83267 w 2040205"/>
                          <a:gd name="connsiteY12" fmla="*/ 1137604 h 1914106"/>
                          <a:gd name="connsiteX13" fmla="*/ 380447 w 2040205"/>
                          <a:gd name="connsiteY13" fmla="*/ 1084264 h 1914106"/>
                          <a:gd name="connsiteX14" fmla="*/ 449027 w 2040205"/>
                          <a:gd name="connsiteY14" fmla="*/ 1846264 h 1914106"/>
                          <a:gd name="connsiteX15" fmla="*/ 654767 w 2040205"/>
                          <a:gd name="connsiteY15" fmla="*/ 1876744 h 1914106"/>
                          <a:gd name="connsiteX0" fmla="*/ 654496 w 2039934"/>
                          <a:gd name="connsiteY0" fmla="*/ 1876744 h 1908025"/>
                          <a:gd name="connsiteX1" fmla="*/ 1225996 w 2039934"/>
                          <a:gd name="connsiteY1" fmla="*/ 1869124 h 1908025"/>
                          <a:gd name="connsiteX2" fmla="*/ 1972756 w 2039934"/>
                          <a:gd name="connsiteY2" fmla="*/ 1815784 h 1908025"/>
                          <a:gd name="connsiteX3" fmla="*/ 1987996 w 2039934"/>
                          <a:gd name="connsiteY3" fmla="*/ 1236664 h 1908025"/>
                          <a:gd name="connsiteX4" fmla="*/ 1827976 w 2039934"/>
                          <a:gd name="connsiteY4" fmla="*/ 962344 h 1908025"/>
                          <a:gd name="connsiteX5" fmla="*/ 1942276 w 2039934"/>
                          <a:gd name="connsiteY5" fmla="*/ 657544 h 1908025"/>
                          <a:gd name="connsiteX6" fmla="*/ 1911796 w 2039934"/>
                          <a:gd name="connsiteY6" fmla="*/ 345124 h 1908025"/>
                          <a:gd name="connsiteX7" fmla="*/ 1767016 w 2039934"/>
                          <a:gd name="connsiteY7" fmla="*/ 246064 h 1908025"/>
                          <a:gd name="connsiteX8" fmla="*/ 1317436 w 2039934"/>
                          <a:gd name="connsiteY8" fmla="*/ 162244 h 1908025"/>
                          <a:gd name="connsiteX9" fmla="*/ 867856 w 2039934"/>
                          <a:gd name="connsiteY9" fmla="*/ 169864 h 1908025"/>
                          <a:gd name="connsiteX10" fmla="*/ 578296 w 2039934"/>
                          <a:gd name="connsiteY10" fmla="*/ 9844 h 1908025"/>
                          <a:gd name="connsiteX11" fmla="*/ 37276 w 2039934"/>
                          <a:gd name="connsiteY11" fmla="*/ 497524 h 1908025"/>
                          <a:gd name="connsiteX12" fmla="*/ 82996 w 2039934"/>
                          <a:gd name="connsiteY12" fmla="*/ 1137604 h 1908025"/>
                          <a:gd name="connsiteX13" fmla="*/ 372556 w 2039934"/>
                          <a:gd name="connsiteY13" fmla="*/ 1152844 h 1908025"/>
                          <a:gd name="connsiteX14" fmla="*/ 448756 w 2039934"/>
                          <a:gd name="connsiteY14" fmla="*/ 1846264 h 1908025"/>
                          <a:gd name="connsiteX15" fmla="*/ 654496 w 2039934"/>
                          <a:gd name="connsiteY15" fmla="*/ 1876744 h 1908025"/>
                          <a:gd name="connsiteX0" fmla="*/ 654496 w 2039934"/>
                          <a:gd name="connsiteY0" fmla="*/ 1876744 h 1882106"/>
                          <a:gd name="connsiteX1" fmla="*/ 1225996 w 2039934"/>
                          <a:gd name="connsiteY1" fmla="*/ 1869124 h 1882106"/>
                          <a:gd name="connsiteX2" fmla="*/ 1972756 w 2039934"/>
                          <a:gd name="connsiteY2" fmla="*/ 1815784 h 1882106"/>
                          <a:gd name="connsiteX3" fmla="*/ 1987996 w 2039934"/>
                          <a:gd name="connsiteY3" fmla="*/ 1236664 h 1882106"/>
                          <a:gd name="connsiteX4" fmla="*/ 1827976 w 2039934"/>
                          <a:gd name="connsiteY4" fmla="*/ 962344 h 1882106"/>
                          <a:gd name="connsiteX5" fmla="*/ 1942276 w 2039934"/>
                          <a:gd name="connsiteY5" fmla="*/ 657544 h 1882106"/>
                          <a:gd name="connsiteX6" fmla="*/ 1911796 w 2039934"/>
                          <a:gd name="connsiteY6" fmla="*/ 345124 h 1882106"/>
                          <a:gd name="connsiteX7" fmla="*/ 1767016 w 2039934"/>
                          <a:gd name="connsiteY7" fmla="*/ 246064 h 1882106"/>
                          <a:gd name="connsiteX8" fmla="*/ 1317436 w 2039934"/>
                          <a:gd name="connsiteY8" fmla="*/ 162244 h 1882106"/>
                          <a:gd name="connsiteX9" fmla="*/ 867856 w 2039934"/>
                          <a:gd name="connsiteY9" fmla="*/ 169864 h 1882106"/>
                          <a:gd name="connsiteX10" fmla="*/ 578296 w 2039934"/>
                          <a:gd name="connsiteY10" fmla="*/ 9844 h 1882106"/>
                          <a:gd name="connsiteX11" fmla="*/ 37276 w 2039934"/>
                          <a:gd name="connsiteY11" fmla="*/ 497524 h 1882106"/>
                          <a:gd name="connsiteX12" fmla="*/ 82996 w 2039934"/>
                          <a:gd name="connsiteY12" fmla="*/ 1137604 h 1882106"/>
                          <a:gd name="connsiteX13" fmla="*/ 372556 w 2039934"/>
                          <a:gd name="connsiteY13" fmla="*/ 1152844 h 1882106"/>
                          <a:gd name="connsiteX14" fmla="*/ 448756 w 2039934"/>
                          <a:gd name="connsiteY14" fmla="*/ 1800544 h 1882106"/>
                          <a:gd name="connsiteX15" fmla="*/ 654496 w 2039934"/>
                          <a:gd name="connsiteY15" fmla="*/ 1876744 h 1882106"/>
                          <a:gd name="connsiteX0" fmla="*/ 655602 w 2041040"/>
                          <a:gd name="connsiteY0" fmla="*/ 1876744 h 1882106"/>
                          <a:gd name="connsiteX1" fmla="*/ 1227102 w 2041040"/>
                          <a:gd name="connsiteY1" fmla="*/ 1869124 h 1882106"/>
                          <a:gd name="connsiteX2" fmla="*/ 1973862 w 2041040"/>
                          <a:gd name="connsiteY2" fmla="*/ 1815784 h 1882106"/>
                          <a:gd name="connsiteX3" fmla="*/ 1989102 w 2041040"/>
                          <a:gd name="connsiteY3" fmla="*/ 1236664 h 1882106"/>
                          <a:gd name="connsiteX4" fmla="*/ 1829082 w 2041040"/>
                          <a:gd name="connsiteY4" fmla="*/ 962344 h 1882106"/>
                          <a:gd name="connsiteX5" fmla="*/ 1943382 w 2041040"/>
                          <a:gd name="connsiteY5" fmla="*/ 657544 h 1882106"/>
                          <a:gd name="connsiteX6" fmla="*/ 1912902 w 2041040"/>
                          <a:gd name="connsiteY6" fmla="*/ 345124 h 1882106"/>
                          <a:gd name="connsiteX7" fmla="*/ 1768122 w 2041040"/>
                          <a:gd name="connsiteY7" fmla="*/ 246064 h 1882106"/>
                          <a:gd name="connsiteX8" fmla="*/ 1318542 w 2041040"/>
                          <a:gd name="connsiteY8" fmla="*/ 162244 h 1882106"/>
                          <a:gd name="connsiteX9" fmla="*/ 868962 w 2041040"/>
                          <a:gd name="connsiteY9" fmla="*/ 169864 h 1882106"/>
                          <a:gd name="connsiteX10" fmla="*/ 579402 w 2041040"/>
                          <a:gd name="connsiteY10" fmla="*/ 9844 h 1882106"/>
                          <a:gd name="connsiteX11" fmla="*/ 38382 w 2041040"/>
                          <a:gd name="connsiteY11" fmla="*/ 497524 h 1882106"/>
                          <a:gd name="connsiteX12" fmla="*/ 84102 w 2041040"/>
                          <a:gd name="connsiteY12" fmla="*/ 1137604 h 1882106"/>
                          <a:gd name="connsiteX13" fmla="*/ 404142 w 2041040"/>
                          <a:gd name="connsiteY13" fmla="*/ 1213804 h 1882106"/>
                          <a:gd name="connsiteX14" fmla="*/ 449862 w 2041040"/>
                          <a:gd name="connsiteY14" fmla="*/ 1800544 h 1882106"/>
                          <a:gd name="connsiteX15" fmla="*/ 655602 w 2041040"/>
                          <a:gd name="connsiteY15" fmla="*/ 1876744 h 1882106"/>
                          <a:gd name="connsiteX0" fmla="*/ 627975 w 2013413"/>
                          <a:gd name="connsiteY0" fmla="*/ 1879384 h 1884746"/>
                          <a:gd name="connsiteX1" fmla="*/ 1199475 w 2013413"/>
                          <a:gd name="connsiteY1" fmla="*/ 1871764 h 1884746"/>
                          <a:gd name="connsiteX2" fmla="*/ 1946235 w 2013413"/>
                          <a:gd name="connsiteY2" fmla="*/ 1818424 h 1884746"/>
                          <a:gd name="connsiteX3" fmla="*/ 1961475 w 2013413"/>
                          <a:gd name="connsiteY3" fmla="*/ 1239304 h 1884746"/>
                          <a:gd name="connsiteX4" fmla="*/ 1801455 w 2013413"/>
                          <a:gd name="connsiteY4" fmla="*/ 964984 h 1884746"/>
                          <a:gd name="connsiteX5" fmla="*/ 1915755 w 2013413"/>
                          <a:gd name="connsiteY5" fmla="*/ 660184 h 1884746"/>
                          <a:gd name="connsiteX6" fmla="*/ 1885275 w 2013413"/>
                          <a:gd name="connsiteY6" fmla="*/ 347764 h 1884746"/>
                          <a:gd name="connsiteX7" fmla="*/ 1740495 w 2013413"/>
                          <a:gd name="connsiteY7" fmla="*/ 248704 h 1884746"/>
                          <a:gd name="connsiteX8" fmla="*/ 1290915 w 2013413"/>
                          <a:gd name="connsiteY8" fmla="*/ 164884 h 1884746"/>
                          <a:gd name="connsiteX9" fmla="*/ 841335 w 2013413"/>
                          <a:gd name="connsiteY9" fmla="*/ 172504 h 1884746"/>
                          <a:gd name="connsiteX10" fmla="*/ 551775 w 2013413"/>
                          <a:gd name="connsiteY10" fmla="*/ 12484 h 1884746"/>
                          <a:gd name="connsiteX11" fmla="*/ 48855 w 2013413"/>
                          <a:gd name="connsiteY11" fmla="*/ 553504 h 1884746"/>
                          <a:gd name="connsiteX12" fmla="*/ 56475 w 2013413"/>
                          <a:gd name="connsiteY12" fmla="*/ 1140244 h 1884746"/>
                          <a:gd name="connsiteX13" fmla="*/ 376515 w 2013413"/>
                          <a:gd name="connsiteY13" fmla="*/ 1216444 h 1884746"/>
                          <a:gd name="connsiteX14" fmla="*/ 422235 w 2013413"/>
                          <a:gd name="connsiteY14" fmla="*/ 1803184 h 1884746"/>
                          <a:gd name="connsiteX15" fmla="*/ 627975 w 2013413"/>
                          <a:gd name="connsiteY15" fmla="*/ 1879384 h 1884746"/>
                          <a:gd name="connsiteX0" fmla="*/ 631199 w 2016637"/>
                          <a:gd name="connsiteY0" fmla="*/ 1879384 h 1884746"/>
                          <a:gd name="connsiteX1" fmla="*/ 1202699 w 2016637"/>
                          <a:gd name="connsiteY1" fmla="*/ 1871764 h 1884746"/>
                          <a:gd name="connsiteX2" fmla="*/ 1949459 w 2016637"/>
                          <a:gd name="connsiteY2" fmla="*/ 1818424 h 1884746"/>
                          <a:gd name="connsiteX3" fmla="*/ 1964699 w 2016637"/>
                          <a:gd name="connsiteY3" fmla="*/ 1239304 h 1884746"/>
                          <a:gd name="connsiteX4" fmla="*/ 1804679 w 2016637"/>
                          <a:gd name="connsiteY4" fmla="*/ 964984 h 1884746"/>
                          <a:gd name="connsiteX5" fmla="*/ 1918979 w 2016637"/>
                          <a:gd name="connsiteY5" fmla="*/ 660184 h 1884746"/>
                          <a:gd name="connsiteX6" fmla="*/ 1888499 w 2016637"/>
                          <a:gd name="connsiteY6" fmla="*/ 347764 h 1884746"/>
                          <a:gd name="connsiteX7" fmla="*/ 1743719 w 2016637"/>
                          <a:gd name="connsiteY7" fmla="*/ 248704 h 1884746"/>
                          <a:gd name="connsiteX8" fmla="*/ 1294139 w 2016637"/>
                          <a:gd name="connsiteY8" fmla="*/ 164884 h 1884746"/>
                          <a:gd name="connsiteX9" fmla="*/ 844559 w 2016637"/>
                          <a:gd name="connsiteY9" fmla="*/ 172504 h 1884746"/>
                          <a:gd name="connsiteX10" fmla="*/ 554999 w 2016637"/>
                          <a:gd name="connsiteY10" fmla="*/ 12484 h 1884746"/>
                          <a:gd name="connsiteX11" fmla="*/ 52079 w 2016637"/>
                          <a:gd name="connsiteY11" fmla="*/ 553504 h 1884746"/>
                          <a:gd name="connsiteX12" fmla="*/ 59699 w 2016637"/>
                          <a:gd name="connsiteY12" fmla="*/ 1140244 h 1884746"/>
                          <a:gd name="connsiteX13" fmla="*/ 379739 w 2016637"/>
                          <a:gd name="connsiteY13" fmla="*/ 1216444 h 1884746"/>
                          <a:gd name="connsiteX14" fmla="*/ 425459 w 2016637"/>
                          <a:gd name="connsiteY14" fmla="*/ 1803184 h 1884746"/>
                          <a:gd name="connsiteX15" fmla="*/ 631199 w 2016637"/>
                          <a:gd name="connsiteY15" fmla="*/ 1879384 h 1884746"/>
                          <a:gd name="connsiteX0" fmla="*/ 615457 w 2000895"/>
                          <a:gd name="connsiteY0" fmla="*/ 1879384 h 1884746"/>
                          <a:gd name="connsiteX1" fmla="*/ 1186957 w 2000895"/>
                          <a:gd name="connsiteY1" fmla="*/ 1871764 h 1884746"/>
                          <a:gd name="connsiteX2" fmla="*/ 1933717 w 2000895"/>
                          <a:gd name="connsiteY2" fmla="*/ 1818424 h 1884746"/>
                          <a:gd name="connsiteX3" fmla="*/ 1948957 w 2000895"/>
                          <a:gd name="connsiteY3" fmla="*/ 1239304 h 1884746"/>
                          <a:gd name="connsiteX4" fmla="*/ 1788937 w 2000895"/>
                          <a:gd name="connsiteY4" fmla="*/ 964984 h 1884746"/>
                          <a:gd name="connsiteX5" fmla="*/ 1903237 w 2000895"/>
                          <a:gd name="connsiteY5" fmla="*/ 660184 h 1884746"/>
                          <a:gd name="connsiteX6" fmla="*/ 1872757 w 2000895"/>
                          <a:gd name="connsiteY6" fmla="*/ 347764 h 1884746"/>
                          <a:gd name="connsiteX7" fmla="*/ 1727977 w 2000895"/>
                          <a:gd name="connsiteY7" fmla="*/ 248704 h 1884746"/>
                          <a:gd name="connsiteX8" fmla="*/ 1278397 w 2000895"/>
                          <a:gd name="connsiteY8" fmla="*/ 164884 h 1884746"/>
                          <a:gd name="connsiteX9" fmla="*/ 828817 w 2000895"/>
                          <a:gd name="connsiteY9" fmla="*/ 172504 h 1884746"/>
                          <a:gd name="connsiteX10" fmla="*/ 539257 w 2000895"/>
                          <a:gd name="connsiteY10" fmla="*/ 12484 h 1884746"/>
                          <a:gd name="connsiteX11" fmla="*/ 36337 w 2000895"/>
                          <a:gd name="connsiteY11" fmla="*/ 553504 h 1884746"/>
                          <a:gd name="connsiteX12" fmla="*/ 43957 w 2000895"/>
                          <a:gd name="connsiteY12" fmla="*/ 1140244 h 1884746"/>
                          <a:gd name="connsiteX13" fmla="*/ 363997 w 2000895"/>
                          <a:gd name="connsiteY13" fmla="*/ 1216444 h 1884746"/>
                          <a:gd name="connsiteX14" fmla="*/ 409717 w 2000895"/>
                          <a:gd name="connsiteY14" fmla="*/ 1803184 h 1884746"/>
                          <a:gd name="connsiteX15" fmla="*/ 615457 w 2000895"/>
                          <a:gd name="connsiteY15" fmla="*/ 1879384 h 1884746"/>
                          <a:gd name="connsiteX0" fmla="*/ 615822 w 2001260"/>
                          <a:gd name="connsiteY0" fmla="*/ 1879384 h 1884746"/>
                          <a:gd name="connsiteX1" fmla="*/ 1187322 w 2001260"/>
                          <a:gd name="connsiteY1" fmla="*/ 1871764 h 1884746"/>
                          <a:gd name="connsiteX2" fmla="*/ 1934082 w 2001260"/>
                          <a:gd name="connsiteY2" fmla="*/ 1818424 h 1884746"/>
                          <a:gd name="connsiteX3" fmla="*/ 1949322 w 2001260"/>
                          <a:gd name="connsiteY3" fmla="*/ 1239304 h 1884746"/>
                          <a:gd name="connsiteX4" fmla="*/ 1789302 w 2001260"/>
                          <a:gd name="connsiteY4" fmla="*/ 964984 h 1884746"/>
                          <a:gd name="connsiteX5" fmla="*/ 1903602 w 2001260"/>
                          <a:gd name="connsiteY5" fmla="*/ 660184 h 1884746"/>
                          <a:gd name="connsiteX6" fmla="*/ 1873122 w 2001260"/>
                          <a:gd name="connsiteY6" fmla="*/ 347764 h 1884746"/>
                          <a:gd name="connsiteX7" fmla="*/ 1728342 w 2001260"/>
                          <a:gd name="connsiteY7" fmla="*/ 248704 h 1884746"/>
                          <a:gd name="connsiteX8" fmla="*/ 1278762 w 2001260"/>
                          <a:gd name="connsiteY8" fmla="*/ 164884 h 1884746"/>
                          <a:gd name="connsiteX9" fmla="*/ 829182 w 2001260"/>
                          <a:gd name="connsiteY9" fmla="*/ 172504 h 1884746"/>
                          <a:gd name="connsiteX10" fmla="*/ 539622 w 2001260"/>
                          <a:gd name="connsiteY10" fmla="*/ 12484 h 1884746"/>
                          <a:gd name="connsiteX11" fmla="*/ 36702 w 2001260"/>
                          <a:gd name="connsiteY11" fmla="*/ 553504 h 1884746"/>
                          <a:gd name="connsiteX12" fmla="*/ 74802 w 2001260"/>
                          <a:gd name="connsiteY12" fmla="*/ 1140244 h 1884746"/>
                          <a:gd name="connsiteX13" fmla="*/ 364362 w 2001260"/>
                          <a:gd name="connsiteY13" fmla="*/ 1216444 h 1884746"/>
                          <a:gd name="connsiteX14" fmla="*/ 410082 w 2001260"/>
                          <a:gd name="connsiteY14" fmla="*/ 1803184 h 1884746"/>
                          <a:gd name="connsiteX15" fmla="*/ 615822 w 2001260"/>
                          <a:gd name="connsiteY15" fmla="*/ 1879384 h 1884746"/>
                          <a:gd name="connsiteX0" fmla="*/ 625913 w 2011351"/>
                          <a:gd name="connsiteY0" fmla="*/ 1879384 h 1884746"/>
                          <a:gd name="connsiteX1" fmla="*/ 1197413 w 2011351"/>
                          <a:gd name="connsiteY1" fmla="*/ 1871764 h 1884746"/>
                          <a:gd name="connsiteX2" fmla="*/ 1944173 w 2011351"/>
                          <a:gd name="connsiteY2" fmla="*/ 1818424 h 1884746"/>
                          <a:gd name="connsiteX3" fmla="*/ 1959413 w 2011351"/>
                          <a:gd name="connsiteY3" fmla="*/ 1239304 h 1884746"/>
                          <a:gd name="connsiteX4" fmla="*/ 1799393 w 2011351"/>
                          <a:gd name="connsiteY4" fmla="*/ 964984 h 1884746"/>
                          <a:gd name="connsiteX5" fmla="*/ 1913693 w 2011351"/>
                          <a:gd name="connsiteY5" fmla="*/ 660184 h 1884746"/>
                          <a:gd name="connsiteX6" fmla="*/ 1883213 w 2011351"/>
                          <a:gd name="connsiteY6" fmla="*/ 347764 h 1884746"/>
                          <a:gd name="connsiteX7" fmla="*/ 1738433 w 2011351"/>
                          <a:gd name="connsiteY7" fmla="*/ 248704 h 1884746"/>
                          <a:gd name="connsiteX8" fmla="*/ 1288853 w 2011351"/>
                          <a:gd name="connsiteY8" fmla="*/ 164884 h 1884746"/>
                          <a:gd name="connsiteX9" fmla="*/ 839273 w 2011351"/>
                          <a:gd name="connsiteY9" fmla="*/ 172504 h 1884746"/>
                          <a:gd name="connsiteX10" fmla="*/ 549713 w 2011351"/>
                          <a:gd name="connsiteY10" fmla="*/ 12484 h 1884746"/>
                          <a:gd name="connsiteX11" fmla="*/ 46793 w 2011351"/>
                          <a:gd name="connsiteY11" fmla="*/ 553504 h 1884746"/>
                          <a:gd name="connsiteX12" fmla="*/ 84893 w 2011351"/>
                          <a:gd name="connsiteY12" fmla="*/ 1140244 h 1884746"/>
                          <a:gd name="connsiteX13" fmla="*/ 374453 w 2011351"/>
                          <a:gd name="connsiteY13" fmla="*/ 1216444 h 1884746"/>
                          <a:gd name="connsiteX14" fmla="*/ 420173 w 2011351"/>
                          <a:gd name="connsiteY14" fmla="*/ 1803184 h 1884746"/>
                          <a:gd name="connsiteX15" fmla="*/ 625913 w 2011351"/>
                          <a:gd name="connsiteY15" fmla="*/ 1879384 h 1884746"/>
                          <a:gd name="connsiteX0" fmla="*/ 616780 w 2002218"/>
                          <a:gd name="connsiteY0" fmla="*/ 1779977 h 1785339"/>
                          <a:gd name="connsiteX1" fmla="*/ 1188280 w 2002218"/>
                          <a:gd name="connsiteY1" fmla="*/ 1772357 h 1785339"/>
                          <a:gd name="connsiteX2" fmla="*/ 1935040 w 2002218"/>
                          <a:gd name="connsiteY2" fmla="*/ 1719017 h 1785339"/>
                          <a:gd name="connsiteX3" fmla="*/ 1950280 w 2002218"/>
                          <a:gd name="connsiteY3" fmla="*/ 1139897 h 1785339"/>
                          <a:gd name="connsiteX4" fmla="*/ 1790260 w 2002218"/>
                          <a:gd name="connsiteY4" fmla="*/ 865577 h 1785339"/>
                          <a:gd name="connsiteX5" fmla="*/ 1904560 w 2002218"/>
                          <a:gd name="connsiteY5" fmla="*/ 560777 h 1785339"/>
                          <a:gd name="connsiteX6" fmla="*/ 1874080 w 2002218"/>
                          <a:gd name="connsiteY6" fmla="*/ 248357 h 1785339"/>
                          <a:gd name="connsiteX7" fmla="*/ 1729300 w 2002218"/>
                          <a:gd name="connsiteY7" fmla="*/ 149297 h 1785339"/>
                          <a:gd name="connsiteX8" fmla="*/ 1279720 w 2002218"/>
                          <a:gd name="connsiteY8" fmla="*/ 65477 h 1785339"/>
                          <a:gd name="connsiteX9" fmla="*/ 830140 w 2002218"/>
                          <a:gd name="connsiteY9" fmla="*/ 73097 h 1785339"/>
                          <a:gd name="connsiteX10" fmla="*/ 411040 w 2002218"/>
                          <a:gd name="connsiteY10" fmla="*/ 19757 h 1785339"/>
                          <a:gd name="connsiteX11" fmla="*/ 37660 w 2002218"/>
                          <a:gd name="connsiteY11" fmla="*/ 454097 h 1785339"/>
                          <a:gd name="connsiteX12" fmla="*/ 75760 w 2002218"/>
                          <a:gd name="connsiteY12" fmla="*/ 1040837 h 1785339"/>
                          <a:gd name="connsiteX13" fmla="*/ 365320 w 2002218"/>
                          <a:gd name="connsiteY13" fmla="*/ 1117037 h 1785339"/>
                          <a:gd name="connsiteX14" fmla="*/ 411040 w 2002218"/>
                          <a:gd name="connsiteY14" fmla="*/ 1703777 h 1785339"/>
                          <a:gd name="connsiteX15" fmla="*/ 616780 w 2002218"/>
                          <a:gd name="connsiteY15" fmla="*/ 1779977 h 1785339"/>
                          <a:gd name="connsiteX0" fmla="*/ 616780 w 2002218"/>
                          <a:gd name="connsiteY0" fmla="*/ 1805601 h 1810963"/>
                          <a:gd name="connsiteX1" fmla="*/ 1188280 w 2002218"/>
                          <a:gd name="connsiteY1" fmla="*/ 1797981 h 1810963"/>
                          <a:gd name="connsiteX2" fmla="*/ 1935040 w 2002218"/>
                          <a:gd name="connsiteY2" fmla="*/ 1744641 h 1810963"/>
                          <a:gd name="connsiteX3" fmla="*/ 1950280 w 2002218"/>
                          <a:gd name="connsiteY3" fmla="*/ 1165521 h 1810963"/>
                          <a:gd name="connsiteX4" fmla="*/ 1790260 w 2002218"/>
                          <a:gd name="connsiteY4" fmla="*/ 891201 h 1810963"/>
                          <a:gd name="connsiteX5" fmla="*/ 1904560 w 2002218"/>
                          <a:gd name="connsiteY5" fmla="*/ 586401 h 1810963"/>
                          <a:gd name="connsiteX6" fmla="*/ 1874080 w 2002218"/>
                          <a:gd name="connsiteY6" fmla="*/ 273981 h 1810963"/>
                          <a:gd name="connsiteX7" fmla="*/ 1729300 w 2002218"/>
                          <a:gd name="connsiteY7" fmla="*/ 174921 h 1810963"/>
                          <a:gd name="connsiteX8" fmla="*/ 1279720 w 2002218"/>
                          <a:gd name="connsiteY8" fmla="*/ 91101 h 1810963"/>
                          <a:gd name="connsiteX9" fmla="*/ 830140 w 2002218"/>
                          <a:gd name="connsiteY9" fmla="*/ 98721 h 1810963"/>
                          <a:gd name="connsiteX10" fmla="*/ 411040 w 2002218"/>
                          <a:gd name="connsiteY10" fmla="*/ 45381 h 1810963"/>
                          <a:gd name="connsiteX11" fmla="*/ 37660 w 2002218"/>
                          <a:gd name="connsiteY11" fmla="*/ 479721 h 1810963"/>
                          <a:gd name="connsiteX12" fmla="*/ 75760 w 2002218"/>
                          <a:gd name="connsiteY12" fmla="*/ 1066461 h 1810963"/>
                          <a:gd name="connsiteX13" fmla="*/ 365320 w 2002218"/>
                          <a:gd name="connsiteY13" fmla="*/ 1142661 h 1810963"/>
                          <a:gd name="connsiteX14" fmla="*/ 411040 w 2002218"/>
                          <a:gd name="connsiteY14" fmla="*/ 1729401 h 1810963"/>
                          <a:gd name="connsiteX15" fmla="*/ 616780 w 2002218"/>
                          <a:gd name="connsiteY15" fmla="*/ 1805601 h 1810963"/>
                          <a:gd name="connsiteX0" fmla="*/ 616780 w 2002218"/>
                          <a:gd name="connsiteY0" fmla="*/ 1825413 h 1830775"/>
                          <a:gd name="connsiteX1" fmla="*/ 1188280 w 2002218"/>
                          <a:gd name="connsiteY1" fmla="*/ 1817793 h 1830775"/>
                          <a:gd name="connsiteX2" fmla="*/ 1935040 w 2002218"/>
                          <a:gd name="connsiteY2" fmla="*/ 1764453 h 1830775"/>
                          <a:gd name="connsiteX3" fmla="*/ 1950280 w 2002218"/>
                          <a:gd name="connsiteY3" fmla="*/ 1185333 h 1830775"/>
                          <a:gd name="connsiteX4" fmla="*/ 1790260 w 2002218"/>
                          <a:gd name="connsiteY4" fmla="*/ 911013 h 1830775"/>
                          <a:gd name="connsiteX5" fmla="*/ 1904560 w 2002218"/>
                          <a:gd name="connsiteY5" fmla="*/ 606213 h 1830775"/>
                          <a:gd name="connsiteX6" fmla="*/ 1874080 w 2002218"/>
                          <a:gd name="connsiteY6" fmla="*/ 293793 h 1830775"/>
                          <a:gd name="connsiteX7" fmla="*/ 1729300 w 2002218"/>
                          <a:gd name="connsiteY7" fmla="*/ 194733 h 1830775"/>
                          <a:gd name="connsiteX8" fmla="*/ 1279720 w 2002218"/>
                          <a:gd name="connsiteY8" fmla="*/ 110913 h 1830775"/>
                          <a:gd name="connsiteX9" fmla="*/ 830140 w 2002218"/>
                          <a:gd name="connsiteY9" fmla="*/ 118533 h 1830775"/>
                          <a:gd name="connsiteX10" fmla="*/ 411040 w 2002218"/>
                          <a:gd name="connsiteY10" fmla="*/ 65193 h 1830775"/>
                          <a:gd name="connsiteX11" fmla="*/ 37660 w 2002218"/>
                          <a:gd name="connsiteY11" fmla="*/ 499533 h 1830775"/>
                          <a:gd name="connsiteX12" fmla="*/ 75760 w 2002218"/>
                          <a:gd name="connsiteY12" fmla="*/ 1086273 h 1830775"/>
                          <a:gd name="connsiteX13" fmla="*/ 365320 w 2002218"/>
                          <a:gd name="connsiteY13" fmla="*/ 1162473 h 1830775"/>
                          <a:gd name="connsiteX14" fmla="*/ 411040 w 2002218"/>
                          <a:gd name="connsiteY14" fmla="*/ 1749213 h 1830775"/>
                          <a:gd name="connsiteX15" fmla="*/ 616780 w 2002218"/>
                          <a:gd name="connsiteY15" fmla="*/ 1825413 h 1830775"/>
                          <a:gd name="connsiteX0" fmla="*/ 616780 w 2002218"/>
                          <a:gd name="connsiteY0" fmla="*/ 1862163 h 1867525"/>
                          <a:gd name="connsiteX1" fmla="*/ 1188280 w 2002218"/>
                          <a:gd name="connsiteY1" fmla="*/ 1854543 h 1867525"/>
                          <a:gd name="connsiteX2" fmla="*/ 1935040 w 2002218"/>
                          <a:gd name="connsiteY2" fmla="*/ 1801203 h 1867525"/>
                          <a:gd name="connsiteX3" fmla="*/ 1950280 w 2002218"/>
                          <a:gd name="connsiteY3" fmla="*/ 1222083 h 1867525"/>
                          <a:gd name="connsiteX4" fmla="*/ 1790260 w 2002218"/>
                          <a:gd name="connsiteY4" fmla="*/ 947763 h 1867525"/>
                          <a:gd name="connsiteX5" fmla="*/ 1904560 w 2002218"/>
                          <a:gd name="connsiteY5" fmla="*/ 642963 h 1867525"/>
                          <a:gd name="connsiteX6" fmla="*/ 1874080 w 2002218"/>
                          <a:gd name="connsiteY6" fmla="*/ 330543 h 1867525"/>
                          <a:gd name="connsiteX7" fmla="*/ 1729300 w 2002218"/>
                          <a:gd name="connsiteY7" fmla="*/ 231483 h 1867525"/>
                          <a:gd name="connsiteX8" fmla="*/ 1279720 w 2002218"/>
                          <a:gd name="connsiteY8" fmla="*/ 147663 h 1867525"/>
                          <a:gd name="connsiteX9" fmla="*/ 830140 w 2002218"/>
                          <a:gd name="connsiteY9" fmla="*/ 155283 h 1867525"/>
                          <a:gd name="connsiteX10" fmla="*/ 411040 w 2002218"/>
                          <a:gd name="connsiteY10" fmla="*/ 101943 h 1867525"/>
                          <a:gd name="connsiteX11" fmla="*/ 37660 w 2002218"/>
                          <a:gd name="connsiteY11" fmla="*/ 536283 h 1867525"/>
                          <a:gd name="connsiteX12" fmla="*/ 75760 w 2002218"/>
                          <a:gd name="connsiteY12" fmla="*/ 1123023 h 1867525"/>
                          <a:gd name="connsiteX13" fmla="*/ 365320 w 2002218"/>
                          <a:gd name="connsiteY13" fmla="*/ 1199223 h 1867525"/>
                          <a:gd name="connsiteX14" fmla="*/ 411040 w 2002218"/>
                          <a:gd name="connsiteY14" fmla="*/ 1785963 h 1867525"/>
                          <a:gd name="connsiteX15" fmla="*/ 616780 w 2002218"/>
                          <a:gd name="connsiteY15" fmla="*/ 1862163 h 1867525"/>
                          <a:gd name="connsiteX0" fmla="*/ 616780 w 2002218"/>
                          <a:gd name="connsiteY0" fmla="*/ 1858811 h 1864173"/>
                          <a:gd name="connsiteX1" fmla="*/ 1188280 w 2002218"/>
                          <a:gd name="connsiteY1" fmla="*/ 1851191 h 1864173"/>
                          <a:gd name="connsiteX2" fmla="*/ 1935040 w 2002218"/>
                          <a:gd name="connsiteY2" fmla="*/ 1797851 h 1864173"/>
                          <a:gd name="connsiteX3" fmla="*/ 1950280 w 2002218"/>
                          <a:gd name="connsiteY3" fmla="*/ 1218731 h 1864173"/>
                          <a:gd name="connsiteX4" fmla="*/ 1790260 w 2002218"/>
                          <a:gd name="connsiteY4" fmla="*/ 944411 h 1864173"/>
                          <a:gd name="connsiteX5" fmla="*/ 1904560 w 2002218"/>
                          <a:gd name="connsiteY5" fmla="*/ 639611 h 1864173"/>
                          <a:gd name="connsiteX6" fmla="*/ 1874080 w 2002218"/>
                          <a:gd name="connsiteY6" fmla="*/ 327191 h 1864173"/>
                          <a:gd name="connsiteX7" fmla="*/ 1729300 w 2002218"/>
                          <a:gd name="connsiteY7" fmla="*/ 228131 h 1864173"/>
                          <a:gd name="connsiteX8" fmla="*/ 1279720 w 2002218"/>
                          <a:gd name="connsiteY8" fmla="*/ 144311 h 1864173"/>
                          <a:gd name="connsiteX9" fmla="*/ 830140 w 2002218"/>
                          <a:gd name="connsiteY9" fmla="*/ 151931 h 1864173"/>
                          <a:gd name="connsiteX10" fmla="*/ 411040 w 2002218"/>
                          <a:gd name="connsiteY10" fmla="*/ 98591 h 1864173"/>
                          <a:gd name="connsiteX11" fmla="*/ 37660 w 2002218"/>
                          <a:gd name="connsiteY11" fmla="*/ 532931 h 1864173"/>
                          <a:gd name="connsiteX12" fmla="*/ 75760 w 2002218"/>
                          <a:gd name="connsiteY12" fmla="*/ 1119671 h 1864173"/>
                          <a:gd name="connsiteX13" fmla="*/ 365320 w 2002218"/>
                          <a:gd name="connsiteY13" fmla="*/ 1195871 h 1864173"/>
                          <a:gd name="connsiteX14" fmla="*/ 411040 w 2002218"/>
                          <a:gd name="connsiteY14" fmla="*/ 1782611 h 1864173"/>
                          <a:gd name="connsiteX15" fmla="*/ 616780 w 2002218"/>
                          <a:gd name="connsiteY15" fmla="*/ 1858811 h 1864173"/>
                          <a:gd name="connsiteX0" fmla="*/ 616780 w 2002218"/>
                          <a:gd name="connsiteY0" fmla="*/ 1812175 h 1817537"/>
                          <a:gd name="connsiteX1" fmla="*/ 1188280 w 2002218"/>
                          <a:gd name="connsiteY1" fmla="*/ 1804555 h 1817537"/>
                          <a:gd name="connsiteX2" fmla="*/ 1935040 w 2002218"/>
                          <a:gd name="connsiteY2" fmla="*/ 1751215 h 1817537"/>
                          <a:gd name="connsiteX3" fmla="*/ 1950280 w 2002218"/>
                          <a:gd name="connsiteY3" fmla="*/ 1172095 h 1817537"/>
                          <a:gd name="connsiteX4" fmla="*/ 1790260 w 2002218"/>
                          <a:gd name="connsiteY4" fmla="*/ 897775 h 1817537"/>
                          <a:gd name="connsiteX5" fmla="*/ 1904560 w 2002218"/>
                          <a:gd name="connsiteY5" fmla="*/ 592975 h 1817537"/>
                          <a:gd name="connsiteX6" fmla="*/ 1874080 w 2002218"/>
                          <a:gd name="connsiteY6" fmla="*/ 280555 h 1817537"/>
                          <a:gd name="connsiteX7" fmla="*/ 1729300 w 2002218"/>
                          <a:gd name="connsiteY7" fmla="*/ 181495 h 1817537"/>
                          <a:gd name="connsiteX8" fmla="*/ 1279720 w 2002218"/>
                          <a:gd name="connsiteY8" fmla="*/ 97675 h 1817537"/>
                          <a:gd name="connsiteX9" fmla="*/ 830140 w 2002218"/>
                          <a:gd name="connsiteY9" fmla="*/ 105295 h 1817537"/>
                          <a:gd name="connsiteX10" fmla="*/ 609159 w 2002218"/>
                          <a:gd name="connsiteY10" fmla="*/ 13856 h 1817537"/>
                          <a:gd name="connsiteX11" fmla="*/ 411040 w 2002218"/>
                          <a:gd name="connsiteY11" fmla="*/ 51955 h 1817537"/>
                          <a:gd name="connsiteX12" fmla="*/ 37660 w 2002218"/>
                          <a:gd name="connsiteY12" fmla="*/ 486295 h 1817537"/>
                          <a:gd name="connsiteX13" fmla="*/ 75760 w 2002218"/>
                          <a:gd name="connsiteY13" fmla="*/ 1073035 h 1817537"/>
                          <a:gd name="connsiteX14" fmla="*/ 365320 w 2002218"/>
                          <a:gd name="connsiteY14" fmla="*/ 1149235 h 1817537"/>
                          <a:gd name="connsiteX15" fmla="*/ 411040 w 2002218"/>
                          <a:gd name="connsiteY15" fmla="*/ 1735975 h 1817537"/>
                          <a:gd name="connsiteX16" fmla="*/ 616780 w 2002218"/>
                          <a:gd name="connsiteY16" fmla="*/ 1812175 h 1817537"/>
                          <a:gd name="connsiteX0" fmla="*/ 616780 w 2002218"/>
                          <a:gd name="connsiteY0" fmla="*/ 1844433 h 1849795"/>
                          <a:gd name="connsiteX1" fmla="*/ 1188280 w 2002218"/>
                          <a:gd name="connsiteY1" fmla="*/ 1836813 h 1849795"/>
                          <a:gd name="connsiteX2" fmla="*/ 1935040 w 2002218"/>
                          <a:gd name="connsiteY2" fmla="*/ 1783473 h 1849795"/>
                          <a:gd name="connsiteX3" fmla="*/ 1950280 w 2002218"/>
                          <a:gd name="connsiteY3" fmla="*/ 1204353 h 1849795"/>
                          <a:gd name="connsiteX4" fmla="*/ 1790260 w 2002218"/>
                          <a:gd name="connsiteY4" fmla="*/ 930033 h 1849795"/>
                          <a:gd name="connsiteX5" fmla="*/ 1904560 w 2002218"/>
                          <a:gd name="connsiteY5" fmla="*/ 625233 h 1849795"/>
                          <a:gd name="connsiteX6" fmla="*/ 1874080 w 2002218"/>
                          <a:gd name="connsiteY6" fmla="*/ 312813 h 1849795"/>
                          <a:gd name="connsiteX7" fmla="*/ 1729300 w 2002218"/>
                          <a:gd name="connsiteY7" fmla="*/ 213753 h 1849795"/>
                          <a:gd name="connsiteX8" fmla="*/ 1279720 w 2002218"/>
                          <a:gd name="connsiteY8" fmla="*/ 129933 h 1849795"/>
                          <a:gd name="connsiteX9" fmla="*/ 830140 w 2002218"/>
                          <a:gd name="connsiteY9" fmla="*/ 137553 h 1849795"/>
                          <a:gd name="connsiteX10" fmla="*/ 609159 w 2002218"/>
                          <a:gd name="connsiteY10" fmla="*/ 46114 h 1849795"/>
                          <a:gd name="connsiteX11" fmla="*/ 411040 w 2002218"/>
                          <a:gd name="connsiteY11" fmla="*/ 84213 h 1849795"/>
                          <a:gd name="connsiteX12" fmla="*/ 37660 w 2002218"/>
                          <a:gd name="connsiteY12" fmla="*/ 518553 h 1849795"/>
                          <a:gd name="connsiteX13" fmla="*/ 75760 w 2002218"/>
                          <a:gd name="connsiteY13" fmla="*/ 1105293 h 1849795"/>
                          <a:gd name="connsiteX14" fmla="*/ 365320 w 2002218"/>
                          <a:gd name="connsiteY14" fmla="*/ 1181493 h 1849795"/>
                          <a:gd name="connsiteX15" fmla="*/ 411040 w 2002218"/>
                          <a:gd name="connsiteY15" fmla="*/ 1768233 h 1849795"/>
                          <a:gd name="connsiteX16" fmla="*/ 616780 w 2002218"/>
                          <a:gd name="connsiteY16" fmla="*/ 1844433 h 18497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002218" h="1849795">
                            <a:moveTo>
                              <a:pt x="616780" y="1844433"/>
                            </a:moveTo>
                            <a:cubicBezTo>
                              <a:pt x="746320" y="1855863"/>
                              <a:pt x="968570" y="1846973"/>
                              <a:pt x="1188280" y="1836813"/>
                            </a:cubicBezTo>
                            <a:cubicBezTo>
                              <a:pt x="1407990" y="1826653"/>
                              <a:pt x="1808040" y="1888883"/>
                              <a:pt x="1935040" y="1783473"/>
                            </a:cubicBezTo>
                            <a:cubicBezTo>
                              <a:pt x="2062040" y="1678063"/>
                              <a:pt x="1974410" y="1346593"/>
                              <a:pt x="1950280" y="1204353"/>
                            </a:cubicBezTo>
                            <a:cubicBezTo>
                              <a:pt x="1926150" y="1062113"/>
                              <a:pt x="1797880" y="1026553"/>
                              <a:pt x="1790260" y="930033"/>
                            </a:cubicBezTo>
                            <a:cubicBezTo>
                              <a:pt x="1782640" y="833513"/>
                              <a:pt x="1890590" y="728103"/>
                              <a:pt x="1904560" y="625233"/>
                            </a:cubicBezTo>
                            <a:cubicBezTo>
                              <a:pt x="1918530" y="522363"/>
                              <a:pt x="1903290" y="381393"/>
                              <a:pt x="1874080" y="312813"/>
                            </a:cubicBezTo>
                            <a:cubicBezTo>
                              <a:pt x="1844870" y="244233"/>
                              <a:pt x="1828360" y="244233"/>
                              <a:pt x="1729300" y="213753"/>
                            </a:cubicBezTo>
                            <a:cubicBezTo>
                              <a:pt x="1630240" y="183273"/>
                              <a:pt x="1429580" y="142633"/>
                              <a:pt x="1279720" y="129933"/>
                            </a:cubicBezTo>
                            <a:cubicBezTo>
                              <a:pt x="1129860" y="117233"/>
                              <a:pt x="941900" y="151523"/>
                              <a:pt x="830140" y="137553"/>
                            </a:cubicBezTo>
                            <a:cubicBezTo>
                              <a:pt x="718380" y="123583"/>
                              <a:pt x="679009" y="55004"/>
                              <a:pt x="609159" y="46114"/>
                            </a:cubicBezTo>
                            <a:cubicBezTo>
                              <a:pt x="562169" y="-38976"/>
                              <a:pt x="506290" y="5473"/>
                              <a:pt x="411040" y="84213"/>
                            </a:cubicBezTo>
                            <a:cubicBezTo>
                              <a:pt x="315790" y="162953"/>
                              <a:pt x="93540" y="348373"/>
                              <a:pt x="37660" y="518553"/>
                            </a:cubicBezTo>
                            <a:cubicBezTo>
                              <a:pt x="-18220" y="688733"/>
                              <a:pt x="-16950" y="1010043"/>
                              <a:pt x="75760" y="1105293"/>
                            </a:cubicBezTo>
                            <a:cubicBezTo>
                              <a:pt x="168470" y="1200543"/>
                              <a:pt x="304360" y="1063383"/>
                              <a:pt x="365320" y="1181493"/>
                            </a:cubicBezTo>
                            <a:cubicBezTo>
                              <a:pt x="426280" y="1299603"/>
                              <a:pt x="369130" y="1657743"/>
                              <a:pt x="411040" y="1768233"/>
                            </a:cubicBezTo>
                            <a:cubicBezTo>
                              <a:pt x="452950" y="1878723"/>
                              <a:pt x="487240" y="1833003"/>
                              <a:pt x="616780" y="1844433"/>
                            </a:cubicBezTo>
                            <a:close/>
                          </a:path>
                        </a:pathLst>
                      </a:custGeom>
                      <a:solidFill>
                        <a:srgbClr val="EAADA8">
                          <a:alpha val="20000"/>
                        </a:srgbClr>
                      </a:solidFill>
                      <a:ln>
                        <a:solidFill>
                          <a:srgbClr val="F38C8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40" name="자유형: 도형 39">
                        <a:extLst>
                          <a:ext uri="{FF2B5EF4-FFF2-40B4-BE49-F238E27FC236}">
                            <a16:creationId xmlns:a16="http://schemas.microsoft.com/office/drawing/2014/main" id="{6F6DA8D3-5BAB-40BE-A934-BF036345F8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10668" y="2188514"/>
                        <a:ext cx="3030038" cy="2340540"/>
                      </a:xfrm>
                      <a:custGeom>
                        <a:avLst/>
                        <a:gdLst>
                          <a:gd name="connsiteX0" fmla="*/ 110313 w 3142458"/>
                          <a:gd name="connsiteY0" fmla="*/ 1985832 h 2576502"/>
                          <a:gd name="connsiteX1" fmla="*/ 2251533 w 3142458"/>
                          <a:gd name="connsiteY1" fmla="*/ 50352 h 2576502"/>
                          <a:gd name="connsiteX2" fmla="*/ 2647773 w 3142458"/>
                          <a:gd name="connsiteY2" fmla="*/ 568512 h 2576502"/>
                          <a:gd name="connsiteX3" fmla="*/ 2868753 w 3142458"/>
                          <a:gd name="connsiteY3" fmla="*/ 576132 h 2576502"/>
                          <a:gd name="connsiteX4" fmla="*/ 2685873 w 3142458"/>
                          <a:gd name="connsiteY4" fmla="*/ 652332 h 2576502"/>
                          <a:gd name="connsiteX5" fmla="*/ 2891613 w 3142458"/>
                          <a:gd name="connsiteY5" fmla="*/ 667572 h 2576502"/>
                          <a:gd name="connsiteX6" fmla="*/ 2723973 w 3142458"/>
                          <a:gd name="connsiteY6" fmla="*/ 705672 h 2576502"/>
                          <a:gd name="connsiteX7" fmla="*/ 2876373 w 3142458"/>
                          <a:gd name="connsiteY7" fmla="*/ 713292 h 2576502"/>
                          <a:gd name="connsiteX8" fmla="*/ 2914473 w 3142458"/>
                          <a:gd name="connsiteY8" fmla="*/ 896172 h 2576502"/>
                          <a:gd name="connsiteX9" fmla="*/ 2701113 w 3142458"/>
                          <a:gd name="connsiteY9" fmla="*/ 896172 h 2576502"/>
                          <a:gd name="connsiteX10" fmla="*/ 2708733 w 3142458"/>
                          <a:gd name="connsiteY10" fmla="*/ 1010472 h 2576502"/>
                          <a:gd name="connsiteX11" fmla="*/ 2693493 w 3142458"/>
                          <a:gd name="connsiteY11" fmla="*/ 1094292 h 2576502"/>
                          <a:gd name="connsiteX12" fmla="*/ 2906853 w 3142458"/>
                          <a:gd name="connsiteY12" fmla="*/ 1071432 h 2576502"/>
                          <a:gd name="connsiteX13" fmla="*/ 2883993 w 3142458"/>
                          <a:gd name="connsiteY13" fmla="*/ 1140012 h 2576502"/>
                          <a:gd name="connsiteX14" fmla="*/ 2701113 w 3142458"/>
                          <a:gd name="connsiteY14" fmla="*/ 1132392 h 2576502"/>
                          <a:gd name="connsiteX15" fmla="*/ 2693493 w 3142458"/>
                          <a:gd name="connsiteY15" fmla="*/ 1178112 h 2576502"/>
                          <a:gd name="connsiteX16" fmla="*/ 2838273 w 3142458"/>
                          <a:gd name="connsiteY16" fmla="*/ 1147632 h 2576502"/>
                          <a:gd name="connsiteX17" fmla="*/ 2838273 w 3142458"/>
                          <a:gd name="connsiteY17" fmla="*/ 1223832 h 2576502"/>
                          <a:gd name="connsiteX18" fmla="*/ 2685873 w 3142458"/>
                          <a:gd name="connsiteY18" fmla="*/ 1208592 h 2576502"/>
                          <a:gd name="connsiteX19" fmla="*/ 2647773 w 3142458"/>
                          <a:gd name="connsiteY19" fmla="*/ 1353372 h 2576502"/>
                          <a:gd name="connsiteX20" fmla="*/ 2731593 w 3142458"/>
                          <a:gd name="connsiteY20" fmla="*/ 1452432 h 2576502"/>
                          <a:gd name="connsiteX21" fmla="*/ 2487753 w 3142458"/>
                          <a:gd name="connsiteY21" fmla="*/ 1536252 h 2576502"/>
                          <a:gd name="connsiteX22" fmla="*/ 2548713 w 3142458"/>
                          <a:gd name="connsiteY22" fmla="*/ 1566732 h 2576502"/>
                          <a:gd name="connsiteX23" fmla="*/ 2685873 w 3142458"/>
                          <a:gd name="connsiteY23" fmla="*/ 1566732 h 2576502"/>
                          <a:gd name="connsiteX24" fmla="*/ 2777313 w 3142458"/>
                          <a:gd name="connsiteY24" fmla="*/ 1604832 h 2576502"/>
                          <a:gd name="connsiteX25" fmla="*/ 2883993 w 3142458"/>
                          <a:gd name="connsiteY25" fmla="*/ 1604832 h 2576502"/>
                          <a:gd name="connsiteX26" fmla="*/ 2906853 w 3142458"/>
                          <a:gd name="connsiteY26" fmla="*/ 1673412 h 2576502"/>
                          <a:gd name="connsiteX27" fmla="*/ 2769693 w 3142458"/>
                          <a:gd name="connsiteY27" fmla="*/ 1711512 h 2576502"/>
                          <a:gd name="connsiteX28" fmla="*/ 2769693 w 3142458"/>
                          <a:gd name="connsiteY28" fmla="*/ 1749612 h 2576502"/>
                          <a:gd name="connsiteX29" fmla="*/ 3097353 w 3142458"/>
                          <a:gd name="connsiteY29" fmla="*/ 1749612 h 2576502"/>
                          <a:gd name="connsiteX30" fmla="*/ 3120213 w 3142458"/>
                          <a:gd name="connsiteY30" fmla="*/ 1993452 h 2576502"/>
                          <a:gd name="connsiteX31" fmla="*/ 2914473 w 3142458"/>
                          <a:gd name="connsiteY31" fmla="*/ 1848672 h 2576502"/>
                          <a:gd name="connsiteX32" fmla="*/ 2807793 w 3142458"/>
                          <a:gd name="connsiteY32" fmla="*/ 1863912 h 2576502"/>
                          <a:gd name="connsiteX33" fmla="*/ 2807793 w 3142458"/>
                          <a:gd name="connsiteY33" fmla="*/ 2039172 h 2576502"/>
                          <a:gd name="connsiteX34" fmla="*/ 2899233 w 3142458"/>
                          <a:gd name="connsiteY34" fmla="*/ 2016312 h 2576502"/>
                          <a:gd name="connsiteX35" fmla="*/ 2883993 w 3142458"/>
                          <a:gd name="connsiteY35" fmla="*/ 2084892 h 2576502"/>
                          <a:gd name="connsiteX36" fmla="*/ 2998293 w 3142458"/>
                          <a:gd name="connsiteY36" fmla="*/ 2145852 h 2576502"/>
                          <a:gd name="connsiteX37" fmla="*/ 2990673 w 3142458"/>
                          <a:gd name="connsiteY37" fmla="*/ 2176332 h 2576502"/>
                          <a:gd name="connsiteX38" fmla="*/ 2845893 w 3142458"/>
                          <a:gd name="connsiteY38" fmla="*/ 2122992 h 2576502"/>
                          <a:gd name="connsiteX39" fmla="*/ 2891613 w 3142458"/>
                          <a:gd name="connsiteY39" fmla="*/ 2305872 h 2576502"/>
                          <a:gd name="connsiteX40" fmla="*/ 2754453 w 3142458"/>
                          <a:gd name="connsiteY40" fmla="*/ 2572572 h 2576502"/>
                          <a:gd name="connsiteX41" fmla="*/ 1474293 w 3142458"/>
                          <a:gd name="connsiteY41" fmla="*/ 2450652 h 2576502"/>
                          <a:gd name="connsiteX42" fmla="*/ 1390473 w 3142458"/>
                          <a:gd name="connsiteY42" fmla="*/ 2252532 h 2576502"/>
                          <a:gd name="connsiteX43" fmla="*/ 773253 w 3142458"/>
                          <a:gd name="connsiteY43" fmla="*/ 2138232 h 2576502"/>
                          <a:gd name="connsiteX44" fmla="*/ 354153 w 3142458"/>
                          <a:gd name="connsiteY44" fmla="*/ 2145852 h 2576502"/>
                          <a:gd name="connsiteX45" fmla="*/ 110313 w 3142458"/>
                          <a:gd name="connsiteY45" fmla="*/ 1985832 h 2576502"/>
                          <a:gd name="connsiteX0" fmla="*/ 139224 w 3003729"/>
                          <a:gd name="connsiteY0" fmla="*/ 1697272 h 2562262"/>
                          <a:gd name="connsiteX1" fmla="*/ 2112804 w 3003729"/>
                          <a:gd name="connsiteY1" fmla="*/ 36112 h 2562262"/>
                          <a:gd name="connsiteX2" fmla="*/ 2509044 w 3003729"/>
                          <a:gd name="connsiteY2" fmla="*/ 554272 h 2562262"/>
                          <a:gd name="connsiteX3" fmla="*/ 2730024 w 3003729"/>
                          <a:gd name="connsiteY3" fmla="*/ 561892 h 2562262"/>
                          <a:gd name="connsiteX4" fmla="*/ 2547144 w 3003729"/>
                          <a:gd name="connsiteY4" fmla="*/ 638092 h 2562262"/>
                          <a:gd name="connsiteX5" fmla="*/ 2752884 w 3003729"/>
                          <a:gd name="connsiteY5" fmla="*/ 653332 h 2562262"/>
                          <a:gd name="connsiteX6" fmla="*/ 2585244 w 3003729"/>
                          <a:gd name="connsiteY6" fmla="*/ 691432 h 2562262"/>
                          <a:gd name="connsiteX7" fmla="*/ 2737644 w 3003729"/>
                          <a:gd name="connsiteY7" fmla="*/ 699052 h 2562262"/>
                          <a:gd name="connsiteX8" fmla="*/ 2775744 w 3003729"/>
                          <a:gd name="connsiteY8" fmla="*/ 881932 h 2562262"/>
                          <a:gd name="connsiteX9" fmla="*/ 2562384 w 3003729"/>
                          <a:gd name="connsiteY9" fmla="*/ 881932 h 2562262"/>
                          <a:gd name="connsiteX10" fmla="*/ 2570004 w 3003729"/>
                          <a:gd name="connsiteY10" fmla="*/ 996232 h 2562262"/>
                          <a:gd name="connsiteX11" fmla="*/ 2554764 w 3003729"/>
                          <a:gd name="connsiteY11" fmla="*/ 1080052 h 2562262"/>
                          <a:gd name="connsiteX12" fmla="*/ 2768124 w 3003729"/>
                          <a:gd name="connsiteY12" fmla="*/ 1057192 h 2562262"/>
                          <a:gd name="connsiteX13" fmla="*/ 2745264 w 3003729"/>
                          <a:gd name="connsiteY13" fmla="*/ 1125772 h 2562262"/>
                          <a:gd name="connsiteX14" fmla="*/ 2562384 w 3003729"/>
                          <a:gd name="connsiteY14" fmla="*/ 1118152 h 2562262"/>
                          <a:gd name="connsiteX15" fmla="*/ 2554764 w 3003729"/>
                          <a:gd name="connsiteY15" fmla="*/ 1163872 h 2562262"/>
                          <a:gd name="connsiteX16" fmla="*/ 2699544 w 3003729"/>
                          <a:gd name="connsiteY16" fmla="*/ 1133392 h 2562262"/>
                          <a:gd name="connsiteX17" fmla="*/ 2699544 w 3003729"/>
                          <a:gd name="connsiteY17" fmla="*/ 1209592 h 2562262"/>
                          <a:gd name="connsiteX18" fmla="*/ 2547144 w 3003729"/>
                          <a:gd name="connsiteY18" fmla="*/ 1194352 h 2562262"/>
                          <a:gd name="connsiteX19" fmla="*/ 2509044 w 3003729"/>
                          <a:gd name="connsiteY19" fmla="*/ 1339132 h 2562262"/>
                          <a:gd name="connsiteX20" fmla="*/ 2592864 w 3003729"/>
                          <a:gd name="connsiteY20" fmla="*/ 1438192 h 2562262"/>
                          <a:gd name="connsiteX21" fmla="*/ 2349024 w 3003729"/>
                          <a:gd name="connsiteY21" fmla="*/ 1522012 h 2562262"/>
                          <a:gd name="connsiteX22" fmla="*/ 2409984 w 3003729"/>
                          <a:gd name="connsiteY22" fmla="*/ 1552492 h 2562262"/>
                          <a:gd name="connsiteX23" fmla="*/ 2547144 w 3003729"/>
                          <a:gd name="connsiteY23" fmla="*/ 1552492 h 2562262"/>
                          <a:gd name="connsiteX24" fmla="*/ 2638584 w 3003729"/>
                          <a:gd name="connsiteY24" fmla="*/ 1590592 h 2562262"/>
                          <a:gd name="connsiteX25" fmla="*/ 2745264 w 3003729"/>
                          <a:gd name="connsiteY25" fmla="*/ 1590592 h 2562262"/>
                          <a:gd name="connsiteX26" fmla="*/ 2768124 w 3003729"/>
                          <a:gd name="connsiteY26" fmla="*/ 1659172 h 2562262"/>
                          <a:gd name="connsiteX27" fmla="*/ 2630964 w 3003729"/>
                          <a:gd name="connsiteY27" fmla="*/ 1697272 h 2562262"/>
                          <a:gd name="connsiteX28" fmla="*/ 2630964 w 3003729"/>
                          <a:gd name="connsiteY28" fmla="*/ 1735372 h 2562262"/>
                          <a:gd name="connsiteX29" fmla="*/ 2958624 w 3003729"/>
                          <a:gd name="connsiteY29" fmla="*/ 1735372 h 2562262"/>
                          <a:gd name="connsiteX30" fmla="*/ 2981484 w 3003729"/>
                          <a:gd name="connsiteY30" fmla="*/ 1979212 h 2562262"/>
                          <a:gd name="connsiteX31" fmla="*/ 2775744 w 3003729"/>
                          <a:gd name="connsiteY31" fmla="*/ 1834432 h 2562262"/>
                          <a:gd name="connsiteX32" fmla="*/ 2669064 w 3003729"/>
                          <a:gd name="connsiteY32" fmla="*/ 1849672 h 2562262"/>
                          <a:gd name="connsiteX33" fmla="*/ 2669064 w 3003729"/>
                          <a:gd name="connsiteY33" fmla="*/ 2024932 h 2562262"/>
                          <a:gd name="connsiteX34" fmla="*/ 2760504 w 3003729"/>
                          <a:gd name="connsiteY34" fmla="*/ 2002072 h 2562262"/>
                          <a:gd name="connsiteX35" fmla="*/ 2745264 w 3003729"/>
                          <a:gd name="connsiteY35" fmla="*/ 2070652 h 2562262"/>
                          <a:gd name="connsiteX36" fmla="*/ 2859564 w 3003729"/>
                          <a:gd name="connsiteY36" fmla="*/ 2131612 h 2562262"/>
                          <a:gd name="connsiteX37" fmla="*/ 2851944 w 3003729"/>
                          <a:gd name="connsiteY37" fmla="*/ 2162092 h 2562262"/>
                          <a:gd name="connsiteX38" fmla="*/ 2707164 w 3003729"/>
                          <a:gd name="connsiteY38" fmla="*/ 2108752 h 2562262"/>
                          <a:gd name="connsiteX39" fmla="*/ 2752884 w 3003729"/>
                          <a:gd name="connsiteY39" fmla="*/ 2291632 h 2562262"/>
                          <a:gd name="connsiteX40" fmla="*/ 2615724 w 3003729"/>
                          <a:gd name="connsiteY40" fmla="*/ 2558332 h 2562262"/>
                          <a:gd name="connsiteX41" fmla="*/ 1335564 w 3003729"/>
                          <a:gd name="connsiteY41" fmla="*/ 2436412 h 2562262"/>
                          <a:gd name="connsiteX42" fmla="*/ 1251744 w 3003729"/>
                          <a:gd name="connsiteY42" fmla="*/ 2238292 h 2562262"/>
                          <a:gd name="connsiteX43" fmla="*/ 634524 w 3003729"/>
                          <a:gd name="connsiteY43" fmla="*/ 2123992 h 2562262"/>
                          <a:gd name="connsiteX44" fmla="*/ 215424 w 3003729"/>
                          <a:gd name="connsiteY44" fmla="*/ 2131612 h 2562262"/>
                          <a:gd name="connsiteX45" fmla="*/ 139224 w 3003729"/>
                          <a:gd name="connsiteY45" fmla="*/ 1697272 h 2562262"/>
                          <a:gd name="connsiteX0" fmla="*/ 149377 w 3013882"/>
                          <a:gd name="connsiteY0" fmla="*/ 1697272 h 2562262"/>
                          <a:gd name="connsiteX1" fmla="*/ 2122957 w 3013882"/>
                          <a:gd name="connsiteY1" fmla="*/ 36112 h 2562262"/>
                          <a:gd name="connsiteX2" fmla="*/ 2519197 w 3013882"/>
                          <a:gd name="connsiteY2" fmla="*/ 554272 h 2562262"/>
                          <a:gd name="connsiteX3" fmla="*/ 2740177 w 3013882"/>
                          <a:gd name="connsiteY3" fmla="*/ 561892 h 2562262"/>
                          <a:gd name="connsiteX4" fmla="*/ 2557297 w 3013882"/>
                          <a:gd name="connsiteY4" fmla="*/ 638092 h 2562262"/>
                          <a:gd name="connsiteX5" fmla="*/ 2763037 w 3013882"/>
                          <a:gd name="connsiteY5" fmla="*/ 653332 h 2562262"/>
                          <a:gd name="connsiteX6" fmla="*/ 2595397 w 3013882"/>
                          <a:gd name="connsiteY6" fmla="*/ 691432 h 2562262"/>
                          <a:gd name="connsiteX7" fmla="*/ 2747797 w 3013882"/>
                          <a:gd name="connsiteY7" fmla="*/ 699052 h 2562262"/>
                          <a:gd name="connsiteX8" fmla="*/ 2785897 w 3013882"/>
                          <a:gd name="connsiteY8" fmla="*/ 881932 h 2562262"/>
                          <a:gd name="connsiteX9" fmla="*/ 2572537 w 3013882"/>
                          <a:gd name="connsiteY9" fmla="*/ 881932 h 2562262"/>
                          <a:gd name="connsiteX10" fmla="*/ 2580157 w 3013882"/>
                          <a:gd name="connsiteY10" fmla="*/ 996232 h 2562262"/>
                          <a:gd name="connsiteX11" fmla="*/ 2564917 w 3013882"/>
                          <a:gd name="connsiteY11" fmla="*/ 1080052 h 2562262"/>
                          <a:gd name="connsiteX12" fmla="*/ 2778277 w 3013882"/>
                          <a:gd name="connsiteY12" fmla="*/ 1057192 h 2562262"/>
                          <a:gd name="connsiteX13" fmla="*/ 2755417 w 3013882"/>
                          <a:gd name="connsiteY13" fmla="*/ 1125772 h 2562262"/>
                          <a:gd name="connsiteX14" fmla="*/ 2572537 w 3013882"/>
                          <a:gd name="connsiteY14" fmla="*/ 1118152 h 2562262"/>
                          <a:gd name="connsiteX15" fmla="*/ 2564917 w 3013882"/>
                          <a:gd name="connsiteY15" fmla="*/ 1163872 h 2562262"/>
                          <a:gd name="connsiteX16" fmla="*/ 2709697 w 3013882"/>
                          <a:gd name="connsiteY16" fmla="*/ 1133392 h 2562262"/>
                          <a:gd name="connsiteX17" fmla="*/ 2709697 w 3013882"/>
                          <a:gd name="connsiteY17" fmla="*/ 1209592 h 2562262"/>
                          <a:gd name="connsiteX18" fmla="*/ 2557297 w 3013882"/>
                          <a:gd name="connsiteY18" fmla="*/ 1194352 h 2562262"/>
                          <a:gd name="connsiteX19" fmla="*/ 2519197 w 3013882"/>
                          <a:gd name="connsiteY19" fmla="*/ 1339132 h 2562262"/>
                          <a:gd name="connsiteX20" fmla="*/ 2603017 w 3013882"/>
                          <a:gd name="connsiteY20" fmla="*/ 1438192 h 2562262"/>
                          <a:gd name="connsiteX21" fmla="*/ 2359177 w 3013882"/>
                          <a:gd name="connsiteY21" fmla="*/ 1522012 h 2562262"/>
                          <a:gd name="connsiteX22" fmla="*/ 2420137 w 3013882"/>
                          <a:gd name="connsiteY22" fmla="*/ 1552492 h 2562262"/>
                          <a:gd name="connsiteX23" fmla="*/ 2557297 w 3013882"/>
                          <a:gd name="connsiteY23" fmla="*/ 1552492 h 2562262"/>
                          <a:gd name="connsiteX24" fmla="*/ 2648737 w 3013882"/>
                          <a:gd name="connsiteY24" fmla="*/ 1590592 h 2562262"/>
                          <a:gd name="connsiteX25" fmla="*/ 2755417 w 3013882"/>
                          <a:gd name="connsiteY25" fmla="*/ 1590592 h 2562262"/>
                          <a:gd name="connsiteX26" fmla="*/ 2778277 w 3013882"/>
                          <a:gd name="connsiteY26" fmla="*/ 1659172 h 2562262"/>
                          <a:gd name="connsiteX27" fmla="*/ 2641117 w 3013882"/>
                          <a:gd name="connsiteY27" fmla="*/ 1697272 h 2562262"/>
                          <a:gd name="connsiteX28" fmla="*/ 2641117 w 3013882"/>
                          <a:gd name="connsiteY28" fmla="*/ 1735372 h 2562262"/>
                          <a:gd name="connsiteX29" fmla="*/ 2968777 w 3013882"/>
                          <a:gd name="connsiteY29" fmla="*/ 1735372 h 2562262"/>
                          <a:gd name="connsiteX30" fmla="*/ 2991637 w 3013882"/>
                          <a:gd name="connsiteY30" fmla="*/ 1979212 h 2562262"/>
                          <a:gd name="connsiteX31" fmla="*/ 2785897 w 3013882"/>
                          <a:gd name="connsiteY31" fmla="*/ 1834432 h 2562262"/>
                          <a:gd name="connsiteX32" fmla="*/ 2679217 w 3013882"/>
                          <a:gd name="connsiteY32" fmla="*/ 1849672 h 2562262"/>
                          <a:gd name="connsiteX33" fmla="*/ 2679217 w 3013882"/>
                          <a:gd name="connsiteY33" fmla="*/ 2024932 h 2562262"/>
                          <a:gd name="connsiteX34" fmla="*/ 2770657 w 3013882"/>
                          <a:gd name="connsiteY34" fmla="*/ 2002072 h 2562262"/>
                          <a:gd name="connsiteX35" fmla="*/ 2755417 w 3013882"/>
                          <a:gd name="connsiteY35" fmla="*/ 2070652 h 2562262"/>
                          <a:gd name="connsiteX36" fmla="*/ 2869717 w 3013882"/>
                          <a:gd name="connsiteY36" fmla="*/ 2131612 h 2562262"/>
                          <a:gd name="connsiteX37" fmla="*/ 2862097 w 3013882"/>
                          <a:gd name="connsiteY37" fmla="*/ 2162092 h 2562262"/>
                          <a:gd name="connsiteX38" fmla="*/ 2717317 w 3013882"/>
                          <a:gd name="connsiteY38" fmla="*/ 2108752 h 2562262"/>
                          <a:gd name="connsiteX39" fmla="*/ 2763037 w 3013882"/>
                          <a:gd name="connsiteY39" fmla="*/ 2291632 h 2562262"/>
                          <a:gd name="connsiteX40" fmla="*/ 2625877 w 3013882"/>
                          <a:gd name="connsiteY40" fmla="*/ 2558332 h 2562262"/>
                          <a:gd name="connsiteX41" fmla="*/ 1345717 w 3013882"/>
                          <a:gd name="connsiteY41" fmla="*/ 2436412 h 2562262"/>
                          <a:gd name="connsiteX42" fmla="*/ 1261897 w 3013882"/>
                          <a:gd name="connsiteY42" fmla="*/ 2238292 h 2562262"/>
                          <a:gd name="connsiteX43" fmla="*/ 644677 w 3013882"/>
                          <a:gd name="connsiteY43" fmla="*/ 2123992 h 2562262"/>
                          <a:gd name="connsiteX44" fmla="*/ 225577 w 3013882"/>
                          <a:gd name="connsiteY44" fmla="*/ 2131612 h 2562262"/>
                          <a:gd name="connsiteX45" fmla="*/ 149377 w 3013882"/>
                          <a:gd name="connsiteY45" fmla="*/ 1697272 h 2562262"/>
                          <a:gd name="connsiteX0" fmla="*/ 152683 w 3001948"/>
                          <a:gd name="connsiteY0" fmla="*/ 1673281 h 2561131"/>
                          <a:gd name="connsiteX1" fmla="*/ 2111023 w 3001948"/>
                          <a:gd name="connsiteY1" fmla="*/ 34981 h 2561131"/>
                          <a:gd name="connsiteX2" fmla="*/ 2507263 w 3001948"/>
                          <a:gd name="connsiteY2" fmla="*/ 553141 h 2561131"/>
                          <a:gd name="connsiteX3" fmla="*/ 2728243 w 3001948"/>
                          <a:gd name="connsiteY3" fmla="*/ 560761 h 2561131"/>
                          <a:gd name="connsiteX4" fmla="*/ 2545363 w 3001948"/>
                          <a:gd name="connsiteY4" fmla="*/ 636961 h 2561131"/>
                          <a:gd name="connsiteX5" fmla="*/ 2751103 w 3001948"/>
                          <a:gd name="connsiteY5" fmla="*/ 652201 h 2561131"/>
                          <a:gd name="connsiteX6" fmla="*/ 2583463 w 3001948"/>
                          <a:gd name="connsiteY6" fmla="*/ 690301 h 2561131"/>
                          <a:gd name="connsiteX7" fmla="*/ 2735863 w 3001948"/>
                          <a:gd name="connsiteY7" fmla="*/ 697921 h 2561131"/>
                          <a:gd name="connsiteX8" fmla="*/ 2773963 w 3001948"/>
                          <a:gd name="connsiteY8" fmla="*/ 880801 h 2561131"/>
                          <a:gd name="connsiteX9" fmla="*/ 2560603 w 3001948"/>
                          <a:gd name="connsiteY9" fmla="*/ 880801 h 2561131"/>
                          <a:gd name="connsiteX10" fmla="*/ 2568223 w 3001948"/>
                          <a:gd name="connsiteY10" fmla="*/ 995101 h 2561131"/>
                          <a:gd name="connsiteX11" fmla="*/ 2552983 w 3001948"/>
                          <a:gd name="connsiteY11" fmla="*/ 1078921 h 2561131"/>
                          <a:gd name="connsiteX12" fmla="*/ 2766343 w 3001948"/>
                          <a:gd name="connsiteY12" fmla="*/ 1056061 h 2561131"/>
                          <a:gd name="connsiteX13" fmla="*/ 2743483 w 3001948"/>
                          <a:gd name="connsiteY13" fmla="*/ 1124641 h 2561131"/>
                          <a:gd name="connsiteX14" fmla="*/ 2560603 w 3001948"/>
                          <a:gd name="connsiteY14" fmla="*/ 1117021 h 2561131"/>
                          <a:gd name="connsiteX15" fmla="*/ 2552983 w 3001948"/>
                          <a:gd name="connsiteY15" fmla="*/ 1162741 h 2561131"/>
                          <a:gd name="connsiteX16" fmla="*/ 2697763 w 3001948"/>
                          <a:gd name="connsiteY16" fmla="*/ 1132261 h 2561131"/>
                          <a:gd name="connsiteX17" fmla="*/ 2697763 w 3001948"/>
                          <a:gd name="connsiteY17" fmla="*/ 1208461 h 2561131"/>
                          <a:gd name="connsiteX18" fmla="*/ 2545363 w 3001948"/>
                          <a:gd name="connsiteY18" fmla="*/ 1193221 h 2561131"/>
                          <a:gd name="connsiteX19" fmla="*/ 2507263 w 3001948"/>
                          <a:gd name="connsiteY19" fmla="*/ 1338001 h 2561131"/>
                          <a:gd name="connsiteX20" fmla="*/ 2591083 w 3001948"/>
                          <a:gd name="connsiteY20" fmla="*/ 1437061 h 2561131"/>
                          <a:gd name="connsiteX21" fmla="*/ 2347243 w 3001948"/>
                          <a:gd name="connsiteY21" fmla="*/ 1520881 h 2561131"/>
                          <a:gd name="connsiteX22" fmla="*/ 2408203 w 3001948"/>
                          <a:gd name="connsiteY22" fmla="*/ 1551361 h 2561131"/>
                          <a:gd name="connsiteX23" fmla="*/ 2545363 w 3001948"/>
                          <a:gd name="connsiteY23" fmla="*/ 1551361 h 2561131"/>
                          <a:gd name="connsiteX24" fmla="*/ 2636803 w 3001948"/>
                          <a:gd name="connsiteY24" fmla="*/ 1589461 h 2561131"/>
                          <a:gd name="connsiteX25" fmla="*/ 2743483 w 3001948"/>
                          <a:gd name="connsiteY25" fmla="*/ 1589461 h 2561131"/>
                          <a:gd name="connsiteX26" fmla="*/ 2766343 w 3001948"/>
                          <a:gd name="connsiteY26" fmla="*/ 1658041 h 2561131"/>
                          <a:gd name="connsiteX27" fmla="*/ 2629183 w 3001948"/>
                          <a:gd name="connsiteY27" fmla="*/ 1696141 h 2561131"/>
                          <a:gd name="connsiteX28" fmla="*/ 2629183 w 3001948"/>
                          <a:gd name="connsiteY28" fmla="*/ 1734241 h 2561131"/>
                          <a:gd name="connsiteX29" fmla="*/ 2956843 w 3001948"/>
                          <a:gd name="connsiteY29" fmla="*/ 1734241 h 2561131"/>
                          <a:gd name="connsiteX30" fmla="*/ 2979703 w 3001948"/>
                          <a:gd name="connsiteY30" fmla="*/ 1978081 h 2561131"/>
                          <a:gd name="connsiteX31" fmla="*/ 2773963 w 3001948"/>
                          <a:gd name="connsiteY31" fmla="*/ 1833301 h 2561131"/>
                          <a:gd name="connsiteX32" fmla="*/ 2667283 w 3001948"/>
                          <a:gd name="connsiteY32" fmla="*/ 1848541 h 2561131"/>
                          <a:gd name="connsiteX33" fmla="*/ 2667283 w 3001948"/>
                          <a:gd name="connsiteY33" fmla="*/ 2023801 h 2561131"/>
                          <a:gd name="connsiteX34" fmla="*/ 2758723 w 3001948"/>
                          <a:gd name="connsiteY34" fmla="*/ 2000941 h 2561131"/>
                          <a:gd name="connsiteX35" fmla="*/ 2743483 w 3001948"/>
                          <a:gd name="connsiteY35" fmla="*/ 2069521 h 2561131"/>
                          <a:gd name="connsiteX36" fmla="*/ 2857783 w 3001948"/>
                          <a:gd name="connsiteY36" fmla="*/ 2130481 h 2561131"/>
                          <a:gd name="connsiteX37" fmla="*/ 2850163 w 3001948"/>
                          <a:gd name="connsiteY37" fmla="*/ 2160961 h 2561131"/>
                          <a:gd name="connsiteX38" fmla="*/ 2705383 w 3001948"/>
                          <a:gd name="connsiteY38" fmla="*/ 2107621 h 2561131"/>
                          <a:gd name="connsiteX39" fmla="*/ 2751103 w 3001948"/>
                          <a:gd name="connsiteY39" fmla="*/ 2290501 h 2561131"/>
                          <a:gd name="connsiteX40" fmla="*/ 2613943 w 3001948"/>
                          <a:gd name="connsiteY40" fmla="*/ 2557201 h 2561131"/>
                          <a:gd name="connsiteX41" fmla="*/ 1333783 w 3001948"/>
                          <a:gd name="connsiteY41" fmla="*/ 2435281 h 2561131"/>
                          <a:gd name="connsiteX42" fmla="*/ 1249963 w 3001948"/>
                          <a:gd name="connsiteY42" fmla="*/ 2237161 h 2561131"/>
                          <a:gd name="connsiteX43" fmla="*/ 632743 w 3001948"/>
                          <a:gd name="connsiteY43" fmla="*/ 2122861 h 2561131"/>
                          <a:gd name="connsiteX44" fmla="*/ 213643 w 3001948"/>
                          <a:gd name="connsiteY44" fmla="*/ 2130481 h 2561131"/>
                          <a:gd name="connsiteX45" fmla="*/ 152683 w 3001948"/>
                          <a:gd name="connsiteY45" fmla="*/ 1673281 h 2561131"/>
                          <a:gd name="connsiteX0" fmla="*/ 137556 w 2986821"/>
                          <a:gd name="connsiteY0" fmla="*/ 1673281 h 2561131"/>
                          <a:gd name="connsiteX1" fmla="*/ 2095896 w 2986821"/>
                          <a:gd name="connsiteY1" fmla="*/ 34981 h 2561131"/>
                          <a:gd name="connsiteX2" fmla="*/ 2492136 w 2986821"/>
                          <a:gd name="connsiteY2" fmla="*/ 553141 h 2561131"/>
                          <a:gd name="connsiteX3" fmla="*/ 2713116 w 2986821"/>
                          <a:gd name="connsiteY3" fmla="*/ 560761 h 2561131"/>
                          <a:gd name="connsiteX4" fmla="*/ 2530236 w 2986821"/>
                          <a:gd name="connsiteY4" fmla="*/ 636961 h 2561131"/>
                          <a:gd name="connsiteX5" fmla="*/ 2735976 w 2986821"/>
                          <a:gd name="connsiteY5" fmla="*/ 652201 h 2561131"/>
                          <a:gd name="connsiteX6" fmla="*/ 2568336 w 2986821"/>
                          <a:gd name="connsiteY6" fmla="*/ 690301 h 2561131"/>
                          <a:gd name="connsiteX7" fmla="*/ 2720736 w 2986821"/>
                          <a:gd name="connsiteY7" fmla="*/ 697921 h 2561131"/>
                          <a:gd name="connsiteX8" fmla="*/ 2758836 w 2986821"/>
                          <a:gd name="connsiteY8" fmla="*/ 880801 h 2561131"/>
                          <a:gd name="connsiteX9" fmla="*/ 2545476 w 2986821"/>
                          <a:gd name="connsiteY9" fmla="*/ 880801 h 2561131"/>
                          <a:gd name="connsiteX10" fmla="*/ 2553096 w 2986821"/>
                          <a:gd name="connsiteY10" fmla="*/ 995101 h 2561131"/>
                          <a:gd name="connsiteX11" fmla="*/ 2537856 w 2986821"/>
                          <a:gd name="connsiteY11" fmla="*/ 1078921 h 2561131"/>
                          <a:gd name="connsiteX12" fmla="*/ 2751216 w 2986821"/>
                          <a:gd name="connsiteY12" fmla="*/ 1056061 h 2561131"/>
                          <a:gd name="connsiteX13" fmla="*/ 2728356 w 2986821"/>
                          <a:gd name="connsiteY13" fmla="*/ 1124641 h 2561131"/>
                          <a:gd name="connsiteX14" fmla="*/ 2545476 w 2986821"/>
                          <a:gd name="connsiteY14" fmla="*/ 1117021 h 2561131"/>
                          <a:gd name="connsiteX15" fmla="*/ 2537856 w 2986821"/>
                          <a:gd name="connsiteY15" fmla="*/ 1162741 h 2561131"/>
                          <a:gd name="connsiteX16" fmla="*/ 2682636 w 2986821"/>
                          <a:gd name="connsiteY16" fmla="*/ 1132261 h 2561131"/>
                          <a:gd name="connsiteX17" fmla="*/ 2682636 w 2986821"/>
                          <a:gd name="connsiteY17" fmla="*/ 1208461 h 2561131"/>
                          <a:gd name="connsiteX18" fmla="*/ 2530236 w 2986821"/>
                          <a:gd name="connsiteY18" fmla="*/ 1193221 h 2561131"/>
                          <a:gd name="connsiteX19" fmla="*/ 2492136 w 2986821"/>
                          <a:gd name="connsiteY19" fmla="*/ 1338001 h 2561131"/>
                          <a:gd name="connsiteX20" fmla="*/ 2575956 w 2986821"/>
                          <a:gd name="connsiteY20" fmla="*/ 1437061 h 2561131"/>
                          <a:gd name="connsiteX21" fmla="*/ 2332116 w 2986821"/>
                          <a:gd name="connsiteY21" fmla="*/ 1520881 h 2561131"/>
                          <a:gd name="connsiteX22" fmla="*/ 2393076 w 2986821"/>
                          <a:gd name="connsiteY22" fmla="*/ 1551361 h 2561131"/>
                          <a:gd name="connsiteX23" fmla="*/ 2530236 w 2986821"/>
                          <a:gd name="connsiteY23" fmla="*/ 1551361 h 2561131"/>
                          <a:gd name="connsiteX24" fmla="*/ 2621676 w 2986821"/>
                          <a:gd name="connsiteY24" fmla="*/ 1589461 h 2561131"/>
                          <a:gd name="connsiteX25" fmla="*/ 2728356 w 2986821"/>
                          <a:gd name="connsiteY25" fmla="*/ 1589461 h 2561131"/>
                          <a:gd name="connsiteX26" fmla="*/ 2751216 w 2986821"/>
                          <a:gd name="connsiteY26" fmla="*/ 1658041 h 2561131"/>
                          <a:gd name="connsiteX27" fmla="*/ 2614056 w 2986821"/>
                          <a:gd name="connsiteY27" fmla="*/ 1696141 h 2561131"/>
                          <a:gd name="connsiteX28" fmla="*/ 2614056 w 2986821"/>
                          <a:gd name="connsiteY28" fmla="*/ 1734241 h 2561131"/>
                          <a:gd name="connsiteX29" fmla="*/ 2941716 w 2986821"/>
                          <a:gd name="connsiteY29" fmla="*/ 1734241 h 2561131"/>
                          <a:gd name="connsiteX30" fmla="*/ 2964576 w 2986821"/>
                          <a:gd name="connsiteY30" fmla="*/ 1978081 h 2561131"/>
                          <a:gd name="connsiteX31" fmla="*/ 2758836 w 2986821"/>
                          <a:gd name="connsiteY31" fmla="*/ 1833301 h 2561131"/>
                          <a:gd name="connsiteX32" fmla="*/ 2652156 w 2986821"/>
                          <a:gd name="connsiteY32" fmla="*/ 1848541 h 2561131"/>
                          <a:gd name="connsiteX33" fmla="*/ 2652156 w 2986821"/>
                          <a:gd name="connsiteY33" fmla="*/ 2023801 h 2561131"/>
                          <a:gd name="connsiteX34" fmla="*/ 2743596 w 2986821"/>
                          <a:gd name="connsiteY34" fmla="*/ 2000941 h 2561131"/>
                          <a:gd name="connsiteX35" fmla="*/ 2728356 w 2986821"/>
                          <a:gd name="connsiteY35" fmla="*/ 2069521 h 2561131"/>
                          <a:gd name="connsiteX36" fmla="*/ 2842656 w 2986821"/>
                          <a:gd name="connsiteY36" fmla="*/ 2130481 h 2561131"/>
                          <a:gd name="connsiteX37" fmla="*/ 2835036 w 2986821"/>
                          <a:gd name="connsiteY37" fmla="*/ 2160961 h 2561131"/>
                          <a:gd name="connsiteX38" fmla="*/ 2690256 w 2986821"/>
                          <a:gd name="connsiteY38" fmla="*/ 2107621 h 2561131"/>
                          <a:gd name="connsiteX39" fmla="*/ 2735976 w 2986821"/>
                          <a:gd name="connsiteY39" fmla="*/ 2290501 h 2561131"/>
                          <a:gd name="connsiteX40" fmla="*/ 2598816 w 2986821"/>
                          <a:gd name="connsiteY40" fmla="*/ 2557201 h 2561131"/>
                          <a:gd name="connsiteX41" fmla="*/ 1318656 w 2986821"/>
                          <a:gd name="connsiteY41" fmla="*/ 2435281 h 2561131"/>
                          <a:gd name="connsiteX42" fmla="*/ 1234836 w 2986821"/>
                          <a:gd name="connsiteY42" fmla="*/ 2237161 h 2561131"/>
                          <a:gd name="connsiteX43" fmla="*/ 617616 w 2986821"/>
                          <a:gd name="connsiteY43" fmla="*/ 2122861 h 2561131"/>
                          <a:gd name="connsiteX44" fmla="*/ 213756 w 2986821"/>
                          <a:gd name="connsiteY44" fmla="*/ 2138101 h 2561131"/>
                          <a:gd name="connsiteX45" fmla="*/ 137556 w 2986821"/>
                          <a:gd name="connsiteY45" fmla="*/ 1673281 h 2561131"/>
                          <a:gd name="connsiteX0" fmla="*/ 144235 w 2993500"/>
                          <a:gd name="connsiteY0" fmla="*/ 1673281 h 2561131"/>
                          <a:gd name="connsiteX1" fmla="*/ 2102575 w 2993500"/>
                          <a:gd name="connsiteY1" fmla="*/ 34981 h 2561131"/>
                          <a:gd name="connsiteX2" fmla="*/ 2498815 w 2993500"/>
                          <a:gd name="connsiteY2" fmla="*/ 553141 h 2561131"/>
                          <a:gd name="connsiteX3" fmla="*/ 2719795 w 2993500"/>
                          <a:gd name="connsiteY3" fmla="*/ 560761 h 2561131"/>
                          <a:gd name="connsiteX4" fmla="*/ 2536915 w 2993500"/>
                          <a:gd name="connsiteY4" fmla="*/ 636961 h 2561131"/>
                          <a:gd name="connsiteX5" fmla="*/ 2742655 w 2993500"/>
                          <a:gd name="connsiteY5" fmla="*/ 652201 h 2561131"/>
                          <a:gd name="connsiteX6" fmla="*/ 2575015 w 2993500"/>
                          <a:gd name="connsiteY6" fmla="*/ 690301 h 2561131"/>
                          <a:gd name="connsiteX7" fmla="*/ 2727415 w 2993500"/>
                          <a:gd name="connsiteY7" fmla="*/ 697921 h 2561131"/>
                          <a:gd name="connsiteX8" fmla="*/ 2765515 w 2993500"/>
                          <a:gd name="connsiteY8" fmla="*/ 880801 h 2561131"/>
                          <a:gd name="connsiteX9" fmla="*/ 2552155 w 2993500"/>
                          <a:gd name="connsiteY9" fmla="*/ 880801 h 2561131"/>
                          <a:gd name="connsiteX10" fmla="*/ 2559775 w 2993500"/>
                          <a:gd name="connsiteY10" fmla="*/ 995101 h 2561131"/>
                          <a:gd name="connsiteX11" fmla="*/ 2544535 w 2993500"/>
                          <a:gd name="connsiteY11" fmla="*/ 1078921 h 2561131"/>
                          <a:gd name="connsiteX12" fmla="*/ 2757895 w 2993500"/>
                          <a:gd name="connsiteY12" fmla="*/ 1056061 h 2561131"/>
                          <a:gd name="connsiteX13" fmla="*/ 2735035 w 2993500"/>
                          <a:gd name="connsiteY13" fmla="*/ 1124641 h 2561131"/>
                          <a:gd name="connsiteX14" fmla="*/ 2552155 w 2993500"/>
                          <a:gd name="connsiteY14" fmla="*/ 1117021 h 2561131"/>
                          <a:gd name="connsiteX15" fmla="*/ 2544535 w 2993500"/>
                          <a:gd name="connsiteY15" fmla="*/ 1162741 h 2561131"/>
                          <a:gd name="connsiteX16" fmla="*/ 2689315 w 2993500"/>
                          <a:gd name="connsiteY16" fmla="*/ 1132261 h 2561131"/>
                          <a:gd name="connsiteX17" fmla="*/ 2689315 w 2993500"/>
                          <a:gd name="connsiteY17" fmla="*/ 1208461 h 2561131"/>
                          <a:gd name="connsiteX18" fmla="*/ 2536915 w 2993500"/>
                          <a:gd name="connsiteY18" fmla="*/ 1193221 h 2561131"/>
                          <a:gd name="connsiteX19" fmla="*/ 2498815 w 2993500"/>
                          <a:gd name="connsiteY19" fmla="*/ 1338001 h 2561131"/>
                          <a:gd name="connsiteX20" fmla="*/ 2582635 w 2993500"/>
                          <a:gd name="connsiteY20" fmla="*/ 1437061 h 2561131"/>
                          <a:gd name="connsiteX21" fmla="*/ 2338795 w 2993500"/>
                          <a:gd name="connsiteY21" fmla="*/ 1520881 h 2561131"/>
                          <a:gd name="connsiteX22" fmla="*/ 2399755 w 2993500"/>
                          <a:gd name="connsiteY22" fmla="*/ 1551361 h 2561131"/>
                          <a:gd name="connsiteX23" fmla="*/ 2536915 w 2993500"/>
                          <a:gd name="connsiteY23" fmla="*/ 1551361 h 2561131"/>
                          <a:gd name="connsiteX24" fmla="*/ 2628355 w 2993500"/>
                          <a:gd name="connsiteY24" fmla="*/ 1589461 h 2561131"/>
                          <a:gd name="connsiteX25" fmla="*/ 2735035 w 2993500"/>
                          <a:gd name="connsiteY25" fmla="*/ 1589461 h 2561131"/>
                          <a:gd name="connsiteX26" fmla="*/ 2757895 w 2993500"/>
                          <a:gd name="connsiteY26" fmla="*/ 1658041 h 2561131"/>
                          <a:gd name="connsiteX27" fmla="*/ 2620735 w 2993500"/>
                          <a:gd name="connsiteY27" fmla="*/ 1696141 h 2561131"/>
                          <a:gd name="connsiteX28" fmla="*/ 2620735 w 2993500"/>
                          <a:gd name="connsiteY28" fmla="*/ 1734241 h 2561131"/>
                          <a:gd name="connsiteX29" fmla="*/ 2948395 w 2993500"/>
                          <a:gd name="connsiteY29" fmla="*/ 1734241 h 2561131"/>
                          <a:gd name="connsiteX30" fmla="*/ 2971255 w 2993500"/>
                          <a:gd name="connsiteY30" fmla="*/ 1978081 h 2561131"/>
                          <a:gd name="connsiteX31" fmla="*/ 2765515 w 2993500"/>
                          <a:gd name="connsiteY31" fmla="*/ 1833301 h 2561131"/>
                          <a:gd name="connsiteX32" fmla="*/ 2658835 w 2993500"/>
                          <a:gd name="connsiteY32" fmla="*/ 1848541 h 2561131"/>
                          <a:gd name="connsiteX33" fmla="*/ 2658835 w 2993500"/>
                          <a:gd name="connsiteY33" fmla="*/ 2023801 h 2561131"/>
                          <a:gd name="connsiteX34" fmla="*/ 2750275 w 2993500"/>
                          <a:gd name="connsiteY34" fmla="*/ 2000941 h 2561131"/>
                          <a:gd name="connsiteX35" fmla="*/ 2735035 w 2993500"/>
                          <a:gd name="connsiteY35" fmla="*/ 2069521 h 2561131"/>
                          <a:gd name="connsiteX36" fmla="*/ 2849335 w 2993500"/>
                          <a:gd name="connsiteY36" fmla="*/ 2130481 h 2561131"/>
                          <a:gd name="connsiteX37" fmla="*/ 2841715 w 2993500"/>
                          <a:gd name="connsiteY37" fmla="*/ 2160961 h 2561131"/>
                          <a:gd name="connsiteX38" fmla="*/ 2696935 w 2993500"/>
                          <a:gd name="connsiteY38" fmla="*/ 2107621 h 2561131"/>
                          <a:gd name="connsiteX39" fmla="*/ 2742655 w 2993500"/>
                          <a:gd name="connsiteY39" fmla="*/ 2290501 h 2561131"/>
                          <a:gd name="connsiteX40" fmla="*/ 2605495 w 2993500"/>
                          <a:gd name="connsiteY40" fmla="*/ 2557201 h 2561131"/>
                          <a:gd name="connsiteX41" fmla="*/ 1325335 w 2993500"/>
                          <a:gd name="connsiteY41" fmla="*/ 2435281 h 2561131"/>
                          <a:gd name="connsiteX42" fmla="*/ 1241515 w 2993500"/>
                          <a:gd name="connsiteY42" fmla="*/ 2237161 h 2561131"/>
                          <a:gd name="connsiteX43" fmla="*/ 624295 w 2993500"/>
                          <a:gd name="connsiteY43" fmla="*/ 2122861 h 2561131"/>
                          <a:gd name="connsiteX44" fmla="*/ 220435 w 2993500"/>
                          <a:gd name="connsiteY44" fmla="*/ 2138101 h 2561131"/>
                          <a:gd name="connsiteX45" fmla="*/ 144235 w 2993500"/>
                          <a:gd name="connsiteY45" fmla="*/ 1673281 h 2561131"/>
                          <a:gd name="connsiteX0" fmla="*/ 144235 w 2993500"/>
                          <a:gd name="connsiteY0" fmla="*/ 1673281 h 2561770"/>
                          <a:gd name="connsiteX1" fmla="*/ 2102575 w 2993500"/>
                          <a:gd name="connsiteY1" fmla="*/ 34981 h 2561770"/>
                          <a:gd name="connsiteX2" fmla="*/ 2498815 w 2993500"/>
                          <a:gd name="connsiteY2" fmla="*/ 553141 h 2561770"/>
                          <a:gd name="connsiteX3" fmla="*/ 2719795 w 2993500"/>
                          <a:gd name="connsiteY3" fmla="*/ 560761 h 2561770"/>
                          <a:gd name="connsiteX4" fmla="*/ 2536915 w 2993500"/>
                          <a:gd name="connsiteY4" fmla="*/ 636961 h 2561770"/>
                          <a:gd name="connsiteX5" fmla="*/ 2742655 w 2993500"/>
                          <a:gd name="connsiteY5" fmla="*/ 652201 h 2561770"/>
                          <a:gd name="connsiteX6" fmla="*/ 2575015 w 2993500"/>
                          <a:gd name="connsiteY6" fmla="*/ 690301 h 2561770"/>
                          <a:gd name="connsiteX7" fmla="*/ 2727415 w 2993500"/>
                          <a:gd name="connsiteY7" fmla="*/ 697921 h 2561770"/>
                          <a:gd name="connsiteX8" fmla="*/ 2765515 w 2993500"/>
                          <a:gd name="connsiteY8" fmla="*/ 880801 h 2561770"/>
                          <a:gd name="connsiteX9" fmla="*/ 2552155 w 2993500"/>
                          <a:gd name="connsiteY9" fmla="*/ 880801 h 2561770"/>
                          <a:gd name="connsiteX10" fmla="*/ 2559775 w 2993500"/>
                          <a:gd name="connsiteY10" fmla="*/ 995101 h 2561770"/>
                          <a:gd name="connsiteX11" fmla="*/ 2544535 w 2993500"/>
                          <a:gd name="connsiteY11" fmla="*/ 1078921 h 2561770"/>
                          <a:gd name="connsiteX12" fmla="*/ 2757895 w 2993500"/>
                          <a:gd name="connsiteY12" fmla="*/ 1056061 h 2561770"/>
                          <a:gd name="connsiteX13" fmla="*/ 2735035 w 2993500"/>
                          <a:gd name="connsiteY13" fmla="*/ 1124641 h 2561770"/>
                          <a:gd name="connsiteX14" fmla="*/ 2552155 w 2993500"/>
                          <a:gd name="connsiteY14" fmla="*/ 1117021 h 2561770"/>
                          <a:gd name="connsiteX15" fmla="*/ 2544535 w 2993500"/>
                          <a:gd name="connsiteY15" fmla="*/ 1162741 h 2561770"/>
                          <a:gd name="connsiteX16" fmla="*/ 2689315 w 2993500"/>
                          <a:gd name="connsiteY16" fmla="*/ 1132261 h 2561770"/>
                          <a:gd name="connsiteX17" fmla="*/ 2689315 w 2993500"/>
                          <a:gd name="connsiteY17" fmla="*/ 1208461 h 2561770"/>
                          <a:gd name="connsiteX18" fmla="*/ 2536915 w 2993500"/>
                          <a:gd name="connsiteY18" fmla="*/ 1193221 h 2561770"/>
                          <a:gd name="connsiteX19" fmla="*/ 2498815 w 2993500"/>
                          <a:gd name="connsiteY19" fmla="*/ 1338001 h 2561770"/>
                          <a:gd name="connsiteX20" fmla="*/ 2582635 w 2993500"/>
                          <a:gd name="connsiteY20" fmla="*/ 1437061 h 2561770"/>
                          <a:gd name="connsiteX21" fmla="*/ 2338795 w 2993500"/>
                          <a:gd name="connsiteY21" fmla="*/ 1520881 h 2561770"/>
                          <a:gd name="connsiteX22" fmla="*/ 2399755 w 2993500"/>
                          <a:gd name="connsiteY22" fmla="*/ 1551361 h 2561770"/>
                          <a:gd name="connsiteX23" fmla="*/ 2536915 w 2993500"/>
                          <a:gd name="connsiteY23" fmla="*/ 1551361 h 2561770"/>
                          <a:gd name="connsiteX24" fmla="*/ 2628355 w 2993500"/>
                          <a:gd name="connsiteY24" fmla="*/ 1589461 h 2561770"/>
                          <a:gd name="connsiteX25" fmla="*/ 2735035 w 2993500"/>
                          <a:gd name="connsiteY25" fmla="*/ 1589461 h 2561770"/>
                          <a:gd name="connsiteX26" fmla="*/ 2757895 w 2993500"/>
                          <a:gd name="connsiteY26" fmla="*/ 1658041 h 2561770"/>
                          <a:gd name="connsiteX27" fmla="*/ 2620735 w 2993500"/>
                          <a:gd name="connsiteY27" fmla="*/ 1696141 h 2561770"/>
                          <a:gd name="connsiteX28" fmla="*/ 2620735 w 2993500"/>
                          <a:gd name="connsiteY28" fmla="*/ 1734241 h 2561770"/>
                          <a:gd name="connsiteX29" fmla="*/ 2948395 w 2993500"/>
                          <a:gd name="connsiteY29" fmla="*/ 1734241 h 2561770"/>
                          <a:gd name="connsiteX30" fmla="*/ 2971255 w 2993500"/>
                          <a:gd name="connsiteY30" fmla="*/ 1978081 h 2561770"/>
                          <a:gd name="connsiteX31" fmla="*/ 2765515 w 2993500"/>
                          <a:gd name="connsiteY31" fmla="*/ 1833301 h 2561770"/>
                          <a:gd name="connsiteX32" fmla="*/ 2658835 w 2993500"/>
                          <a:gd name="connsiteY32" fmla="*/ 1848541 h 2561770"/>
                          <a:gd name="connsiteX33" fmla="*/ 2658835 w 2993500"/>
                          <a:gd name="connsiteY33" fmla="*/ 2023801 h 2561770"/>
                          <a:gd name="connsiteX34" fmla="*/ 2750275 w 2993500"/>
                          <a:gd name="connsiteY34" fmla="*/ 2000941 h 2561770"/>
                          <a:gd name="connsiteX35" fmla="*/ 2735035 w 2993500"/>
                          <a:gd name="connsiteY35" fmla="*/ 2069521 h 2561770"/>
                          <a:gd name="connsiteX36" fmla="*/ 2849335 w 2993500"/>
                          <a:gd name="connsiteY36" fmla="*/ 2130481 h 2561770"/>
                          <a:gd name="connsiteX37" fmla="*/ 2841715 w 2993500"/>
                          <a:gd name="connsiteY37" fmla="*/ 2160961 h 2561770"/>
                          <a:gd name="connsiteX38" fmla="*/ 2696935 w 2993500"/>
                          <a:gd name="connsiteY38" fmla="*/ 2107621 h 2561770"/>
                          <a:gd name="connsiteX39" fmla="*/ 2742655 w 2993500"/>
                          <a:gd name="connsiteY39" fmla="*/ 2290501 h 2561770"/>
                          <a:gd name="connsiteX40" fmla="*/ 2605495 w 2993500"/>
                          <a:gd name="connsiteY40" fmla="*/ 2557201 h 2561770"/>
                          <a:gd name="connsiteX41" fmla="*/ 1401535 w 2993500"/>
                          <a:gd name="connsiteY41" fmla="*/ 2442901 h 2561770"/>
                          <a:gd name="connsiteX42" fmla="*/ 1241515 w 2993500"/>
                          <a:gd name="connsiteY42" fmla="*/ 2237161 h 2561770"/>
                          <a:gd name="connsiteX43" fmla="*/ 624295 w 2993500"/>
                          <a:gd name="connsiteY43" fmla="*/ 2122861 h 2561770"/>
                          <a:gd name="connsiteX44" fmla="*/ 220435 w 2993500"/>
                          <a:gd name="connsiteY44" fmla="*/ 2138101 h 2561770"/>
                          <a:gd name="connsiteX45" fmla="*/ 144235 w 2993500"/>
                          <a:gd name="connsiteY45" fmla="*/ 1673281 h 2561770"/>
                          <a:gd name="connsiteX0" fmla="*/ 144235 w 2993500"/>
                          <a:gd name="connsiteY0" fmla="*/ 1673281 h 2444766"/>
                          <a:gd name="connsiteX1" fmla="*/ 2102575 w 2993500"/>
                          <a:gd name="connsiteY1" fmla="*/ 34981 h 2444766"/>
                          <a:gd name="connsiteX2" fmla="*/ 2498815 w 2993500"/>
                          <a:gd name="connsiteY2" fmla="*/ 553141 h 2444766"/>
                          <a:gd name="connsiteX3" fmla="*/ 2719795 w 2993500"/>
                          <a:gd name="connsiteY3" fmla="*/ 560761 h 2444766"/>
                          <a:gd name="connsiteX4" fmla="*/ 2536915 w 2993500"/>
                          <a:gd name="connsiteY4" fmla="*/ 636961 h 2444766"/>
                          <a:gd name="connsiteX5" fmla="*/ 2742655 w 2993500"/>
                          <a:gd name="connsiteY5" fmla="*/ 652201 h 2444766"/>
                          <a:gd name="connsiteX6" fmla="*/ 2575015 w 2993500"/>
                          <a:gd name="connsiteY6" fmla="*/ 690301 h 2444766"/>
                          <a:gd name="connsiteX7" fmla="*/ 2727415 w 2993500"/>
                          <a:gd name="connsiteY7" fmla="*/ 697921 h 2444766"/>
                          <a:gd name="connsiteX8" fmla="*/ 2765515 w 2993500"/>
                          <a:gd name="connsiteY8" fmla="*/ 880801 h 2444766"/>
                          <a:gd name="connsiteX9" fmla="*/ 2552155 w 2993500"/>
                          <a:gd name="connsiteY9" fmla="*/ 880801 h 2444766"/>
                          <a:gd name="connsiteX10" fmla="*/ 2559775 w 2993500"/>
                          <a:gd name="connsiteY10" fmla="*/ 995101 h 2444766"/>
                          <a:gd name="connsiteX11" fmla="*/ 2544535 w 2993500"/>
                          <a:gd name="connsiteY11" fmla="*/ 1078921 h 2444766"/>
                          <a:gd name="connsiteX12" fmla="*/ 2757895 w 2993500"/>
                          <a:gd name="connsiteY12" fmla="*/ 1056061 h 2444766"/>
                          <a:gd name="connsiteX13" fmla="*/ 2735035 w 2993500"/>
                          <a:gd name="connsiteY13" fmla="*/ 1124641 h 2444766"/>
                          <a:gd name="connsiteX14" fmla="*/ 2552155 w 2993500"/>
                          <a:gd name="connsiteY14" fmla="*/ 1117021 h 2444766"/>
                          <a:gd name="connsiteX15" fmla="*/ 2544535 w 2993500"/>
                          <a:gd name="connsiteY15" fmla="*/ 1162741 h 2444766"/>
                          <a:gd name="connsiteX16" fmla="*/ 2689315 w 2993500"/>
                          <a:gd name="connsiteY16" fmla="*/ 1132261 h 2444766"/>
                          <a:gd name="connsiteX17" fmla="*/ 2689315 w 2993500"/>
                          <a:gd name="connsiteY17" fmla="*/ 1208461 h 2444766"/>
                          <a:gd name="connsiteX18" fmla="*/ 2536915 w 2993500"/>
                          <a:gd name="connsiteY18" fmla="*/ 1193221 h 2444766"/>
                          <a:gd name="connsiteX19" fmla="*/ 2498815 w 2993500"/>
                          <a:gd name="connsiteY19" fmla="*/ 1338001 h 2444766"/>
                          <a:gd name="connsiteX20" fmla="*/ 2582635 w 2993500"/>
                          <a:gd name="connsiteY20" fmla="*/ 1437061 h 2444766"/>
                          <a:gd name="connsiteX21" fmla="*/ 2338795 w 2993500"/>
                          <a:gd name="connsiteY21" fmla="*/ 1520881 h 2444766"/>
                          <a:gd name="connsiteX22" fmla="*/ 2399755 w 2993500"/>
                          <a:gd name="connsiteY22" fmla="*/ 1551361 h 2444766"/>
                          <a:gd name="connsiteX23" fmla="*/ 2536915 w 2993500"/>
                          <a:gd name="connsiteY23" fmla="*/ 1551361 h 2444766"/>
                          <a:gd name="connsiteX24" fmla="*/ 2628355 w 2993500"/>
                          <a:gd name="connsiteY24" fmla="*/ 1589461 h 2444766"/>
                          <a:gd name="connsiteX25" fmla="*/ 2735035 w 2993500"/>
                          <a:gd name="connsiteY25" fmla="*/ 1589461 h 2444766"/>
                          <a:gd name="connsiteX26" fmla="*/ 2757895 w 2993500"/>
                          <a:gd name="connsiteY26" fmla="*/ 1658041 h 2444766"/>
                          <a:gd name="connsiteX27" fmla="*/ 2620735 w 2993500"/>
                          <a:gd name="connsiteY27" fmla="*/ 1696141 h 2444766"/>
                          <a:gd name="connsiteX28" fmla="*/ 2620735 w 2993500"/>
                          <a:gd name="connsiteY28" fmla="*/ 1734241 h 2444766"/>
                          <a:gd name="connsiteX29" fmla="*/ 2948395 w 2993500"/>
                          <a:gd name="connsiteY29" fmla="*/ 1734241 h 2444766"/>
                          <a:gd name="connsiteX30" fmla="*/ 2971255 w 2993500"/>
                          <a:gd name="connsiteY30" fmla="*/ 1978081 h 2444766"/>
                          <a:gd name="connsiteX31" fmla="*/ 2765515 w 2993500"/>
                          <a:gd name="connsiteY31" fmla="*/ 1833301 h 2444766"/>
                          <a:gd name="connsiteX32" fmla="*/ 2658835 w 2993500"/>
                          <a:gd name="connsiteY32" fmla="*/ 1848541 h 2444766"/>
                          <a:gd name="connsiteX33" fmla="*/ 2658835 w 2993500"/>
                          <a:gd name="connsiteY33" fmla="*/ 2023801 h 2444766"/>
                          <a:gd name="connsiteX34" fmla="*/ 2750275 w 2993500"/>
                          <a:gd name="connsiteY34" fmla="*/ 2000941 h 2444766"/>
                          <a:gd name="connsiteX35" fmla="*/ 2735035 w 2993500"/>
                          <a:gd name="connsiteY35" fmla="*/ 2069521 h 2444766"/>
                          <a:gd name="connsiteX36" fmla="*/ 2849335 w 2993500"/>
                          <a:gd name="connsiteY36" fmla="*/ 2130481 h 2444766"/>
                          <a:gd name="connsiteX37" fmla="*/ 2841715 w 2993500"/>
                          <a:gd name="connsiteY37" fmla="*/ 2160961 h 2444766"/>
                          <a:gd name="connsiteX38" fmla="*/ 2696935 w 2993500"/>
                          <a:gd name="connsiteY38" fmla="*/ 2107621 h 2444766"/>
                          <a:gd name="connsiteX39" fmla="*/ 2742655 w 2993500"/>
                          <a:gd name="connsiteY39" fmla="*/ 2290501 h 2444766"/>
                          <a:gd name="connsiteX40" fmla="*/ 2544535 w 2993500"/>
                          <a:gd name="connsiteY40" fmla="*/ 2336221 h 2444766"/>
                          <a:gd name="connsiteX41" fmla="*/ 1401535 w 2993500"/>
                          <a:gd name="connsiteY41" fmla="*/ 2442901 h 2444766"/>
                          <a:gd name="connsiteX42" fmla="*/ 1241515 w 2993500"/>
                          <a:gd name="connsiteY42" fmla="*/ 2237161 h 2444766"/>
                          <a:gd name="connsiteX43" fmla="*/ 624295 w 2993500"/>
                          <a:gd name="connsiteY43" fmla="*/ 2122861 h 2444766"/>
                          <a:gd name="connsiteX44" fmla="*/ 220435 w 2993500"/>
                          <a:gd name="connsiteY44" fmla="*/ 2138101 h 2444766"/>
                          <a:gd name="connsiteX45" fmla="*/ 144235 w 2993500"/>
                          <a:gd name="connsiteY45" fmla="*/ 1673281 h 2444766"/>
                          <a:gd name="connsiteX0" fmla="*/ 144235 w 2993500"/>
                          <a:gd name="connsiteY0" fmla="*/ 1673281 h 2429771"/>
                          <a:gd name="connsiteX1" fmla="*/ 2102575 w 2993500"/>
                          <a:gd name="connsiteY1" fmla="*/ 34981 h 2429771"/>
                          <a:gd name="connsiteX2" fmla="*/ 2498815 w 2993500"/>
                          <a:gd name="connsiteY2" fmla="*/ 553141 h 2429771"/>
                          <a:gd name="connsiteX3" fmla="*/ 2719795 w 2993500"/>
                          <a:gd name="connsiteY3" fmla="*/ 560761 h 2429771"/>
                          <a:gd name="connsiteX4" fmla="*/ 2536915 w 2993500"/>
                          <a:gd name="connsiteY4" fmla="*/ 636961 h 2429771"/>
                          <a:gd name="connsiteX5" fmla="*/ 2742655 w 2993500"/>
                          <a:gd name="connsiteY5" fmla="*/ 652201 h 2429771"/>
                          <a:gd name="connsiteX6" fmla="*/ 2575015 w 2993500"/>
                          <a:gd name="connsiteY6" fmla="*/ 690301 h 2429771"/>
                          <a:gd name="connsiteX7" fmla="*/ 2727415 w 2993500"/>
                          <a:gd name="connsiteY7" fmla="*/ 697921 h 2429771"/>
                          <a:gd name="connsiteX8" fmla="*/ 2765515 w 2993500"/>
                          <a:gd name="connsiteY8" fmla="*/ 880801 h 2429771"/>
                          <a:gd name="connsiteX9" fmla="*/ 2552155 w 2993500"/>
                          <a:gd name="connsiteY9" fmla="*/ 880801 h 2429771"/>
                          <a:gd name="connsiteX10" fmla="*/ 2559775 w 2993500"/>
                          <a:gd name="connsiteY10" fmla="*/ 995101 h 2429771"/>
                          <a:gd name="connsiteX11" fmla="*/ 2544535 w 2993500"/>
                          <a:gd name="connsiteY11" fmla="*/ 1078921 h 2429771"/>
                          <a:gd name="connsiteX12" fmla="*/ 2757895 w 2993500"/>
                          <a:gd name="connsiteY12" fmla="*/ 1056061 h 2429771"/>
                          <a:gd name="connsiteX13" fmla="*/ 2735035 w 2993500"/>
                          <a:gd name="connsiteY13" fmla="*/ 1124641 h 2429771"/>
                          <a:gd name="connsiteX14" fmla="*/ 2552155 w 2993500"/>
                          <a:gd name="connsiteY14" fmla="*/ 1117021 h 2429771"/>
                          <a:gd name="connsiteX15" fmla="*/ 2544535 w 2993500"/>
                          <a:gd name="connsiteY15" fmla="*/ 1162741 h 2429771"/>
                          <a:gd name="connsiteX16" fmla="*/ 2689315 w 2993500"/>
                          <a:gd name="connsiteY16" fmla="*/ 1132261 h 2429771"/>
                          <a:gd name="connsiteX17" fmla="*/ 2689315 w 2993500"/>
                          <a:gd name="connsiteY17" fmla="*/ 1208461 h 2429771"/>
                          <a:gd name="connsiteX18" fmla="*/ 2536915 w 2993500"/>
                          <a:gd name="connsiteY18" fmla="*/ 1193221 h 2429771"/>
                          <a:gd name="connsiteX19" fmla="*/ 2498815 w 2993500"/>
                          <a:gd name="connsiteY19" fmla="*/ 1338001 h 2429771"/>
                          <a:gd name="connsiteX20" fmla="*/ 2582635 w 2993500"/>
                          <a:gd name="connsiteY20" fmla="*/ 1437061 h 2429771"/>
                          <a:gd name="connsiteX21" fmla="*/ 2338795 w 2993500"/>
                          <a:gd name="connsiteY21" fmla="*/ 1520881 h 2429771"/>
                          <a:gd name="connsiteX22" fmla="*/ 2399755 w 2993500"/>
                          <a:gd name="connsiteY22" fmla="*/ 1551361 h 2429771"/>
                          <a:gd name="connsiteX23" fmla="*/ 2536915 w 2993500"/>
                          <a:gd name="connsiteY23" fmla="*/ 1551361 h 2429771"/>
                          <a:gd name="connsiteX24" fmla="*/ 2628355 w 2993500"/>
                          <a:gd name="connsiteY24" fmla="*/ 1589461 h 2429771"/>
                          <a:gd name="connsiteX25" fmla="*/ 2735035 w 2993500"/>
                          <a:gd name="connsiteY25" fmla="*/ 1589461 h 2429771"/>
                          <a:gd name="connsiteX26" fmla="*/ 2757895 w 2993500"/>
                          <a:gd name="connsiteY26" fmla="*/ 1658041 h 2429771"/>
                          <a:gd name="connsiteX27" fmla="*/ 2620735 w 2993500"/>
                          <a:gd name="connsiteY27" fmla="*/ 1696141 h 2429771"/>
                          <a:gd name="connsiteX28" fmla="*/ 2620735 w 2993500"/>
                          <a:gd name="connsiteY28" fmla="*/ 1734241 h 2429771"/>
                          <a:gd name="connsiteX29" fmla="*/ 2948395 w 2993500"/>
                          <a:gd name="connsiteY29" fmla="*/ 1734241 h 2429771"/>
                          <a:gd name="connsiteX30" fmla="*/ 2971255 w 2993500"/>
                          <a:gd name="connsiteY30" fmla="*/ 1978081 h 2429771"/>
                          <a:gd name="connsiteX31" fmla="*/ 2765515 w 2993500"/>
                          <a:gd name="connsiteY31" fmla="*/ 1833301 h 2429771"/>
                          <a:gd name="connsiteX32" fmla="*/ 2658835 w 2993500"/>
                          <a:gd name="connsiteY32" fmla="*/ 1848541 h 2429771"/>
                          <a:gd name="connsiteX33" fmla="*/ 2658835 w 2993500"/>
                          <a:gd name="connsiteY33" fmla="*/ 2023801 h 2429771"/>
                          <a:gd name="connsiteX34" fmla="*/ 2750275 w 2993500"/>
                          <a:gd name="connsiteY34" fmla="*/ 2000941 h 2429771"/>
                          <a:gd name="connsiteX35" fmla="*/ 2735035 w 2993500"/>
                          <a:gd name="connsiteY35" fmla="*/ 2069521 h 2429771"/>
                          <a:gd name="connsiteX36" fmla="*/ 2849335 w 2993500"/>
                          <a:gd name="connsiteY36" fmla="*/ 2130481 h 2429771"/>
                          <a:gd name="connsiteX37" fmla="*/ 2841715 w 2993500"/>
                          <a:gd name="connsiteY37" fmla="*/ 2160961 h 2429771"/>
                          <a:gd name="connsiteX38" fmla="*/ 2696935 w 2993500"/>
                          <a:gd name="connsiteY38" fmla="*/ 2107621 h 2429771"/>
                          <a:gd name="connsiteX39" fmla="*/ 2742655 w 2993500"/>
                          <a:gd name="connsiteY39" fmla="*/ 2290501 h 2429771"/>
                          <a:gd name="connsiteX40" fmla="*/ 2544535 w 2993500"/>
                          <a:gd name="connsiteY40" fmla="*/ 2336221 h 2429771"/>
                          <a:gd name="connsiteX41" fmla="*/ 1424395 w 2993500"/>
                          <a:gd name="connsiteY41" fmla="*/ 2427661 h 2429771"/>
                          <a:gd name="connsiteX42" fmla="*/ 1241515 w 2993500"/>
                          <a:gd name="connsiteY42" fmla="*/ 2237161 h 2429771"/>
                          <a:gd name="connsiteX43" fmla="*/ 624295 w 2993500"/>
                          <a:gd name="connsiteY43" fmla="*/ 2122861 h 2429771"/>
                          <a:gd name="connsiteX44" fmla="*/ 220435 w 2993500"/>
                          <a:gd name="connsiteY44" fmla="*/ 2138101 h 2429771"/>
                          <a:gd name="connsiteX45" fmla="*/ 144235 w 2993500"/>
                          <a:gd name="connsiteY45" fmla="*/ 1673281 h 2429771"/>
                          <a:gd name="connsiteX0" fmla="*/ 144235 w 2993500"/>
                          <a:gd name="connsiteY0" fmla="*/ 1709737 h 2466227"/>
                          <a:gd name="connsiteX1" fmla="*/ 2102575 w 2993500"/>
                          <a:gd name="connsiteY1" fmla="*/ 71437 h 2466227"/>
                          <a:gd name="connsiteX2" fmla="*/ 2315935 w 2993500"/>
                          <a:gd name="connsiteY2" fmla="*/ 322897 h 2466227"/>
                          <a:gd name="connsiteX3" fmla="*/ 2498815 w 2993500"/>
                          <a:gd name="connsiteY3" fmla="*/ 589597 h 2466227"/>
                          <a:gd name="connsiteX4" fmla="*/ 2719795 w 2993500"/>
                          <a:gd name="connsiteY4" fmla="*/ 597217 h 2466227"/>
                          <a:gd name="connsiteX5" fmla="*/ 2536915 w 2993500"/>
                          <a:gd name="connsiteY5" fmla="*/ 673417 h 2466227"/>
                          <a:gd name="connsiteX6" fmla="*/ 2742655 w 2993500"/>
                          <a:gd name="connsiteY6" fmla="*/ 688657 h 2466227"/>
                          <a:gd name="connsiteX7" fmla="*/ 2575015 w 2993500"/>
                          <a:gd name="connsiteY7" fmla="*/ 726757 h 2466227"/>
                          <a:gd name="connsiteX8" fmla="*/ 2727415 w 2993500"/>
                          <a:gd name="connsiteY8" fmla="*/ 734377 h 2466227"/>
                          <a:gd name="connsiteX9" fmla="*/ 2765515 w 2993500"/>
                          <a:gd name="connsiteY9" fmla="*/ 917257 h 2466227"/>
                          <a:gd name="connsiteX10" fmla="*/ 2552155 w 2993500"/>
                          <a:gd name="connsiteY10" fmla="*/ 917257 h 2466227"/>
                          <a:gd name="connsiteX11" fmla="*/ 2559775 w 2993500"/>
                          <a:gd name="connsiteY11" fmla="*/ 1031557 h 2466227"/>
                          <a:gd name="connsiteX12" fmla="*/ 2544535 w 2993500"/>
                          <a:gd name="connsiteY12" fmla="*/ 1115377 h 2466227"/>
                          <a:gd name="connsiteX13" fmla="*/ 2757895 w 2993500"/>
                          <a:gd name="connsiteY13" fmla="*/ 1092517 h 2466227"/>
                          <a:gd name="connsiteX14" fmla="*/ 2735035 w 2993500"/>
                          <a:gd name="connsiteY14" fmla="*/ 1161097 h 2466227"/>
                          <a:gd name="connsiteX15" fmla="*/ 2552155 w 2993500"/>
                          <a:gd name="connsiteY15" fmla="*/ 1153477 h 2466227"/>
                          <a:gd name="connsiteX16" fmla="*/ 2544535 w 2993500"/>
                          <a:gd name="connsiteY16" fmla="*/ 1199197 h 2466227"/>
                          <a:gd name="connsiteX17" fmla="*/ 2689315 w 2993500"/>
                          <a:gd name="connsiteY17" fmla="*/ 1168717 h 2466227"/>
                          <a:gd name="connsiteX18" fmla="*/ 2689315 w 2993500"/>
                          <a:gd name="connsiteY18" fmla="*/ 1244917 h 2466227"/>
                          <a:gd name="connsiteX19" fmla="*/ 2536915 w 2993500"/>
                          <a:gd name="connsiteY19" fmla="*/ 1229677 h 2466227"/>
                          <a:gd name="connsiteX20" fmla="*/ 2498815 w 2993500"/>
                          <a:gd name="connsiteY20" fmla="*/ 1374457 h 2466227"/>
                          <a:gd name="connsiteX21" fmla="*/ 2582635 w 2993500"/>
                          <a:gd name="connsiteY21" fmla="*/ 1473517 h 2466227"/>
                          <a:gd name="connsiteX22" fmla="*/ 2338795 w 2993500"/>
                          <a:gd name="connsiteY22" fmla="*/ 1557337 h 2466227"/>
                          <a:gd name="connsiteX23" fmla="*/ 2399755 w 2993500"/>
                          <a:gd name="connsiteY23" fmla="*/ 1587817 h 2466227"/>
                          <a:gd name="connsiteX24" fmla="*/ 2536915 w 2993500"/>
                          <a:gd name="connsiteY24" fmla="*/ 1587817 h 2466227"/>
                          <a:gd name="connsiteX25" fmla="*/ 2628355 w 2993500"/>
                          <a:gd name="connsiteY25" fmla="*/ 1625917 h 2466227"/>
                          <a:gd name="connsiteX26" fmla="*/ 2735035 w 2993500"/>
                          <a:gd name="connsiteY26" fmla="*/ 1625917 h 2466227"/>
                          <a:gd name="connsiteX27" fmla="*/ 2757895 w 2993500"/>
                          <a:gd name="connsiteY27" fmla="*/ 1694497 h 2466227"/>
                          <a:gd name="connsiteX28" fmla="*/ 2620735 w 2993500"/>
                          <a:gd name="connsiteY28" fmla="*/ 1732597 h 2466227"/>
                          <a:gd name="connsiteX29" fmla="*/ 2620735 w 2993500"/>
                          <a:gd name="connsiteY29" fmla="*/ 1770697 h 2466227"/>
                          <a:gd name="connsiteX30" fmla="*/ 2948395 w 2993500"/>
                          <a:gd name="connsiteY30" fmla="*/ 1770697 h 2466227"/>
                          <a:gd name="connsiteX31" fmla="*/ 2971255 w 2993500"/>
                          <a:gd name="connsiteY31" fmla="*/ 2014537 h 2466227"/>
                          <a:gd name="connsiteX32" fmla="*/ 2765515 w 2993500"/>
                          <a:gd name="connsiteY32" fmla="*/ 1869757 h 2466227"/>
                          <a:gd name="connsiteX33" fmla="*/ 2658835 w 2993500"/>
                          <a:gd name="connsiteY33" fmla="*/ 1884997 h 2466227"/>
                          <a:gd name="connsiteX34" fmla="*/ 2658835 w 2993500"/>
                          <a:gd name="connsiteY34" fmla="*/ 2060257 h 2466227"/>
                          <a:gd name="connsiteX35" fmla="*/ 2750275 w 2993500"/>
                          <a:gd name="connsiteY35" fmla="*/ 2037397 h 2466227"/>
                          <a:gd name="connsiteX36" fmla="*/ 2735035 w 2993500"/>
                          <a:gd name="connsiteY36" fmla="*/ 2105977 h 2466227"/>
                          <a:gd name="connsiteX37" fmla="*/ 2849335 w 2993500"/>
                          <a:gd name="connsiteY37" fmla="*/ 2166937 h 2466227"/>
                          <a:gd name="connsiteX38" fmla="*/ 2841715 w 2993500"/>
                          <a:gd name="connsiteY38" fmla="*/ 2197417 h 2466227"/>
                          <a:gd name="connsiteX39" fmla="*/ 2696935 w 2993500"/>
                          <a:gd name="connsiteY39" fmla="*/ 2144077 h 2466227"/>
                          <a:gd name="connsiteX40" fmla="*/ 2742655 w 2993500"/>
                          <a:gd name="connsiteY40" fmla="*/ 2326957 h 2466227"/>
                          <a:gd name="connsiteX41" fmla="*/ 2544535 w 2993500"/>
                          <a:gd name="connsiteY41" fmla="*/ 2372677 h 2466227"/>
                          <a:gd name="connsiteX42" fmla="*/ 1424395 w 2993500"/>
                          <a:gd name="connsiteY42" fmla="*/ 2464117 h 2466227"/>
                          <a:gd name="connsiteX43" fmla="*/ 1241515 w 2993500"/>
                          <a:gd name="connsiteY43" fmla="*/ 2273617 h 2466227"/>
                          <a:gd name="connsiteX44" fmla="*/ 624295 w 2993500"/>
                          <a:gd name="connsiteY44" fmla="*/ 2159317 h 2466227"/>
                          <a:gd name="connsiteX45" fmla="*/ 220435 w 2993500"/>
                          <a:gd name="connsiteY45" fmla="*/ 2174557 h 2466227"/>
                          <a:gd name="connsiteX46" fmla="*/ 144235 w 2993500"/>
                          <a:gd name="connsiteY46" fmla="*/ 1709737 h 2466227"/>
                          <a:gd name="connsiteX0" fmla="*/ 144235 w 2993500"/>
                          <a:gd name="connsiteY0" fmla="*/ 1730318 h 2486808"/>
                          <a:gd name="connsiteX1" fmla="*/ 2102575 w 2993500"/>
                          <a:gd name="connsiteY1" fmla="*/ 92018 h 2486808"/>
                          <a:gd name="connsiteX2" fmla="*/ 2216875 w 2993500"/>
                          <a:gd name="connsiteY2" fmla="*/ 221558 h 2486808"/>
                          <a:gd name="connsiteX3" fmla="*/ 2315935 w 2993500"/>
                          <a:gd name="connsiteY3" fmla="*/ 343478 h 2486808"/>
                          <a:gd name="connsiteX4" fmla="*/ 2498815 w 2993500"/>
                          <a:gd name="connsiteY4" fmla="*/ 610178 h 2486808"/>
                          <a:gd name="connsiteX5" fmla="*/ 2719795 w 2993500"/>
                          <a:gd name="connsiteY5" fmla="*/ 617798 h 2486808"/>
                          <a:gd name="connsiteX6" fmla="*/ 2536915 w 2993500"/>
                          <a:gd name="connsiteY6" fmla="*/ 693998 h 2486808"/>
                          <a:gd name="connsiteX7" fmla="*/ 2742655 w 2993500"/>
                          <a:gd name="connsiteY7" fmla="*/ 709238 h 2486808"/>
                          <a:gd name="connsiteX8" fmla="*/ 2575015 w 2993500"/>
                          <a:gd name="connsiteY8" fmla="*/ 747338 h 2486808"/>
                          <a:gd name="connsiteX9" fmla="*/ 2727415 w 2993500"/>
                          <a:gd name="connsiteY9" fmla="*/ 754958 h 2486808"/>
                          <a:gd name="connsiteX10" fmla="*/ 2765515 w 2993500"/>
                          <a:gd name="connsiteY10" fmla="*/ 937838 h 2486808"/>
                          <a:gd name="connsiteX11" fmla="*/ 2552155 w 2993500"/>
                          <a:gd name="connsiteY11" fmla="*/ 937838 h 2486808"/>
                          <a:gd name="connsiteX12" fmla="*/ 2559775 w 2993500"/>
                          <a:gd name="connsiteY12" fmla="*/ 1052138 h 2486808"/>
                          <a:gd name="connsiteX13" fmla="*/ 2544535 w 2993500"/>
                          <a:gd name="connsiteY13" fmla="*/ 1135958 h 2486808"/>
                          <a:gd name="connsiteX14" fmla="*/ 2757895 w 2993500"/>
                          <a:gd name="connsiteY14" fmla="*/ 1113098 h 2486808"/>
                          <a:gd name="connsiteX15" fmla="*/ 2735035 w 2993500"/>
                          <a:gd name="connsiteY15" fmla="*/ 1181678 h 2486808"/>
                          <a:gd name="connsiteX16" fmla="*/ 2552155 w 2993500"/>
                          <a:gd name="connsiteY16" fmla="*/ 1174058 h 2486808"/>
                          <a:gd name="connsiteX17" fmla="*/ 2544535 w 2993500"/>
                          <a:gd name="connsiteY17" fmla="*/ 1219778 h 2486808"/>
                          <a:gd name="connsiteX18" fmla="*/ 2689315 w 2993500"/>
                          <a:gd name="connsiteY18" fmla="*/ 1189298 h 2486808"/>
                          <a:gd name="connsiteX19" fmla="*/ 2689315 w 2993500"/>
                          <a:gd name="connsiteY19" fmla="*/ 1265498 h 2486808"/>
                          <a:gd name="connsiteX20" fmla="*/ 2536915 w 2993500"/>
                          <a:gd name="connsiteY20" fmla="*/ 1250258 h 2486808"/>
                          <a:gd name="connsiteX21" fmla="*/ 2498815 w 2993500"/>
                          <a:gd name="connsiteY21" fmla="*/ 1395038 h 2486808"/>
                          <a:gd name="connsiteX22" fmla="*/ 2582635 w 2993500"/>
                          <a:gd name="connsiteY22" fmla="*/ 1494098 h 2486808"/>
                          <a:gd name="connsiteX23" fmla="*/ 2338795 w 2993500"/>
                          <a:gd name="connsiteY23" fmla="*/ 1577918 h 2486808"/>
                          <a:gd name="connsiteX24" fmla="*/ 2399755 w 2993500"/>
                          <a:gd name="connsiteY24" fmla="*/ 1608398 h 2486808"/>
                          <a:gd name="connsiteX25" fmla="*/ 2536915 w 2993500"/>
                          <a:gd name="connsiteY25" fmla="*/ 1608398 h 2486808"/>
                          <a:gd name="connsiteX26" fmla="*/ 2628355 w 2993500"/>
                          <a:gd name="connsiteY26" fmla="*/ 1646498 h 2486808"/>
                          <a:gd name="connsiteX27" fmla="*/ 2735035 w 2993500"/>
                          <a:gd name="connsiteY27" fmla="*/ 1646498 h 2486808"/>
                          <a:gd name="connsiteX28" fmla="*/ 2757895 w 2993500"/>
                          <a:gd name="connsiteY28" fmla="*/ 1715078 h 2486808"/>
                          <a:gd name="connsiteX29" fmla="*/ 2620735 w 2993500"/>
                          <a:gd name="connsiteY29" fmla="*/ 1753178 h 2486808"/>
                          <a:gd name="connsiteX30" fmla="*/ 2620735 w 2993500"/>
                          <a:gd name="connsiteY30" fmla="*/ 1791278 h 2486808"/>
                          <a:gd name="connsiteX31" fmla="*/ 2948395 w 2993500"/>
                          <a:gd name="connsiteY31" fmla="*/ 1791278 h 2486808"/>
                          <a:gd name="connsiteX32" fmla="*/ 2971255 w 2993500"/>
                          <a:gd name="connsiteY32" fmla="*/ 2035118 h 2486808"/>
                          <a:gd name="connsiteX33" fmla="*/ 2765515 w 2993500"/>
                          <a:gd name="connsiteY33" fmla="*/ 1890338 h 2486808"/>
                          <a:gd name="connsiteX34" fmla="*/ 2658835 w 2993500"/>
                          <a:gd name="connsiteY34" fmla="*/ 1905578 h 2486808"/>
                          <a:gd name="connsiteX35" fmla="*/ 2658835 w 2993500"/>
                          <a:gd name="connsiteY35" fmla="*/ 2080838 h 2486808"/>
                          <a:gd name="connsiteX36" fmla="*/ 2750275 w 2993500"/>
                          <a:gd name="connsiteY36" fmla="*/ 2057978 h 2486808"/>
                          <a:gd name="connsiteX37" fmla="*/ 2735035 w 2993500"/>
                          <a:gd name="connsiteY37" fmla="*/ 2126558 h 2486808"/>
                          <a:gd name="connsiteX38" fmla="*/ 2849335 w 2993500"/>
                          <a:gd name="connsiteY38" fmla="*/ 2187518 h 2486808"/>
                          <a:gd name="connsiteX39" fmla="*/ 2841715 w 2993500"/>
                          <a:gd name="connsiteY39" fmla="*/ 2217998 h 2486808"/>
                          <a:gd name="connsiteX40" fmla="*/ 2696935 w 2993500"/>
                          <a:gd name="connsiteY40" fmla="*/ 2164658 h 2486808"/>
                          <a:gd name="connsiteX41" fmla="*/ 2742655 w 2993500"/>
                          <a:gd name="connsiteY41" fmla="*/ 2347538 h 2486808"/>
                          <a:gd name="connsiteX42" fmla="*/ 2544535 w 2993500"/>
                          <a:gd name="connsiteY42" fmla="*/ 2393258 h 2486808"/>
                          <a:gd name="connsiteX43" fmla="*/ 1424395 w 2993500"/>
                          <a:gd name="connsiteY43" fmla="*/ 2484698 h 2486808"/>
                          <a:gd name="connsiteX44" fmla="*/ 1241515 w 2993500"/>
                          <a:gd name="connsiteY44" fmla="*/ 2294198 h 2486808"/>
                          <a:gd name="connsiteX45" fmla="*/ 624295 w 2993500"/>
                          <a:gd name="connsiteY45" fmla="*/ 2179898 h 2486808"/>
                          <a:gd name="connsiteX46" fmla="*/ 220435 w 2993500"/>
                          <a:gd name="connsiteY46" fmla="*/ 2195138 h 2486808"/>
                          <a:gd name="connsiteX47" fmla="*/ 144235 w 2993500"/>
                          <a:gd name="connsiteY47" fmla="*/ 1730318 h 2486808"/>
                          <a:gd name="connsiteX0" fmla="*/ 131255 w 2980520"/>
                          <a:gd name="connsiteY0" fmla="*/ 1619903 h 2376393"/>
                          <a:gd name="connsiteX1" fmla="*/ 1914335 w 2980520"/>
                          <a:gd name="connsiteY1" fmla="*/ 126383 h 2376393"/>
                          <a:gd name="connsiteX2" fmla="*/ 2203895 w 2980520"/>
                          <a:gd name="connsiteY2" fmla="*/ 111143 h 2376393"/>
                          <a:gd name="connsiteX3" fmla="*/ 2302955 w 2980520"/>
                          <a:gd name="connsiteY3" fmla="*/ 233063 h 2376393"/>
                          <a:gd name="connsiteX4" fmla="*/ 2485835 w 2980520"/>
                          <a:gd name="connsiteY4" fmla="*/ 499763 h 2376393"/>
                          <a:gd name="connsiteX5" fmla="*/ 2706815 w 2980520"/>
                          <a:gd name="connsiteY5" fmla="*/ 507383 h 2376393"/>
                          <a:gd name="connsiteX6" fmla="*/ 2523935 w 2980520"/>
                          <a:gd name="connsiteY6" fmla="*/ 583583 h 2376393"/>
                          <a:gd name="connsiteX7" fmla="*/ 2729675 w 2980520"/>
                          <a:gd name="connsiteY7" fmla="*/ 598823 h 2376393"/>
                          <a:gd name="connsiteX8" fmla="*/ 2562035 w 2980520"/>
                          <a:gd name="connsiteY8" fmla="*/ 636923 h 2376393"/>
                          <a:gd name="connsiteX9" fmla="*/ 2714435 w 2980520"/>
                          <a:gd name="connsiteY9" fmla="*/ 644543 h 2376393"/>
                          <a:gd name="connsiteX10" fmla="*/ 2752535 w 2980520"/>
                          <a:gd name="connsiteY10" fmla="*/ 827423 h 2376393"/>
                          <a:gd name="connsiteX11" fmla="*/ 2539175 w 2980520"/>
                          <a:gd name="connsiteY11" fmla="*/ 827423 h 2376393"/>
                          <a:gd name="connsiteX12" fmla="*/ 2546795 w 2980520"/>
                          <a:gd name="connsiteY12" fmla="*/ 941723 h 2376393"/>
                          <a:gd name="connsiteX13" fmla="*/ 2531555 w 2980520"/>
                          <a:gd name="connsiteY13" fmla="*/ 1025543 h 2376393"/>
                          <a:gd name="connsiteX14" fmla="*/ 2744915 w 2980520"/>
                          <a:gd name="connsiteY14" fmla="*/ 1002683 h 2376393"/>
                          <a:gd name="connsiteX15" fmla="*/ 2722055 w 2980520"/>
                          <a:gd name="connsiteY15" fmla="*/ 1071263 h 2376393"/>
                          <a:gd name="connsiteX16" fmla="*/ 2539175 w 2980520"/>
                          <a:gd name="connsiteY16" fmla="*/ 1063643 h 2376393"/>
                          <a:gd name="connsiteX17" fmla="*/ 2531555 w 2980520"/>
                          <a:gd name="connsiteY17" fmla="*/ 1109363 h 2376393"/>
                          <a:gd name="connsiteX18" fmla="*/ 2676335 w 2980520"/>
                          <a:gd name="connsiteY18" fmla="*/ 1078883 h 2376393"/>
                          <a:gd name="connsiteX19" fmla="*/ 2676335 w 2980520"/>
                          <a:gd name="connsiteY19" fmla="*/ 1155083 h 2376393"/>
                          <a:gd name="connsiteX20" fmla="*/ 2523935 w 2980520"/>
                          <a:gd name="connsiteY20" fmla="*/ 1139843 h 2376393"/>
                          <a:gd name="connsiteX21" fmla="*/ 2485835 w 2980520"/>
                          <a:gd name="connsiteY21" fmla="*/ 1284623 h 2376393"/>
                          <a:gd name="connsiteX22" fmla="*/ 2569655 w 2980520"/>
                          <a:gd name="connsiteY22" fmla="*/ 1383683 h 2376393"/>
                          <a:gd name="connsiteX23" fmla="*/ 2325815 w 2980520"/>
                          <a:gd name="connsiteY23" fmla="*/ 1467503 h 2376393"/>
                          <a:gd name="connsiteX24" fmla="*/ 2386775 w 2980520"/>
                          <a:gd name="connsiteY24" fmla="*/ 1497983 h 2376393"/>
                          <a:gd name="connsiteX25" fmla="*/ 2523935 w 2980520"/>
                          <a:gd name="connsiteY25" fmla="*/ 1497983 h 2376393"/>
                          <a:gd name="connsiteX26" fmla="*/ 2615375 w 2980520"/>
                          <a:gd name="connsiteY26" fmla="*/ 1536083 h 2376393"/>
                          <a:gd name="connsiteX27" fmla="*/ 2722055 w 2980520"/>
                          <a:gd name="connsiteY27" fmla="*/ 1536083 h 2376393"/>
                          <a:gd name="connsiteX28" fmla="*/ 2744915 w 2980520"/>
                          <a:gd name="connsiteY28" fmla="*/ 1604663 h 2376393"/>
                          <a:gd name="connsiteX29" fmla="*/ 2607755 w 2980520"/>
                          <a:gd name="connsiteY29" fmla="*/ 1642763 h 2376393"/>
                          <a:gd name="connsiteX30" fmla="*/ 2607755 w 2980520"/>
                          <a:gd name="connsiteY30" fmla="*/ 1680863 h 2376393"/>
                          <a:gd name="connsiteX31" fmla="*/ 2935415 w 2980520"/>
                          <a:gd name="connsiteY31" fmla="*/ 1680863 h 2376393"/>
                          <a:gd name="connsiteX32" fmla="*/ 2958275 w 2980520"/>
                          <a:gd name="connsiteY32" fmla="*/ 1924703 h 2376393"/>
                          <a:gd name="connsiteX33" fmla="*/ 2752535 w 2980520"/>
                          <a:gd name="connsiteY33" fmla="*/ 1779923 h 2376393"/>
                          <a:gd name="connsiteX34" fmla="*/ 2645855 w 2980520"/>
                          <a:gd name="connsiteY34" fmla="*/ 1795163 h 2376393"/>
                          <a:gd name="connsiteX35" fmla="*/ 2645855 w 2980520"/>
                          <a:gd name="connsiteY35" fmla="*/ 1970423 h 2376393"/>
                          <a:gd name="connsiteX36" fmla="*/ 2737295 w 2980520"/>
                          <a:gd name="connsiteY36" fmla="*/ 1947563 h 2376393"/>
                          <a:gd name="connsiteX37" fmla="*/ 2722055 w 2980520"/>
                          <a:gd name="connsiteY37" fmla="*/ 2016143 h 2376393"/>
                          <a:gd name="connsiteX38" fmla="*/ 2836355 w 2980520"/>
                          <a:gd name="connsiteY38" fmla="*/ 2077103 h 2376393"/>
                          <a:gd name="connsiteX39" fmla="*/ 2828735 w 2980520"/>
                          <a:gd name="connsiteY39" fmla="*/ 2107583 h 2376393"/>
                          <a:gd name="connsiteX40" fmla="*/ 2683955 w 2980520"/>
                          <a:gd name="connsiteY40" fmla="*/ 2054243 h 2376393"/>
                          <a:gd name="connsiteX41" fmla="*/ 2729675 w 2980520"/>
                          <a:gd name="connsiteY41" fmla="*/ 2237123 h 2376393"/>
                          <a:gd name="connsiteX42" fmla="*/ 2531555 w 2980520"/>
                          <a:gd name="connsiteY42" fmla="*/ 2282843 h 2376393"/>
                          <a:gd name="connsiteX43" fmla="*/ 1411415 w 2980520"/>
                          <a:gd name="connsiteY43" fmla="*/ 2374283 h 2376393"/>
                          <a:gd name="connsiteX44" fmla="*/ 1228535 w 2980520"/>
                          <a:gd name="connsiteY44" fmla="*/ 2183783 h 2376393"/>
                          <a:gd name="connsiteX45" fmla="*/ 611315 w 2980520"/>
                          <a:gd name="connsiteY45" fmla="*/ 2069483 h 2376393"/>
                          <a:gd name="connsiteX46" fmla="*/ 207455 w 2980520"/>
                          <a:gd name="connsiteY46" fmla="*/ 2084723 h 2376393"/>
                          <a:gd name="connsiteX47" fmla="*/ 131255 w 2980520"/>
                          <a:gd name="connsiteY47" fmla="*/ 1619903 h 2376393"/>
                          <a:gd name="connsiteX0" fmla="*/ 131255 w 2980520"/>
                          <a:gd name="connsiteY0" fmla="*/ 1619903 h 2376316"/>
                          <a:gd name="connsiteX1" fmla="*/ 1914335 w 2980520"/>
                          <a:gd name="connsiteY1" fmla="*/ 126383 h 2376316"/>
                          <a:gd name="connsiteX2" fmla="*/ 2203895 w 2980520"/>
                          <a:gd name="connsiteY2" fmla="*/ 111143 h 2376316"/>
                          <a:gd name="connsiteX3" fmla="*/ 2302955 w 2980520"/>
                          <a:gd name="connsiteY3" fmla="*/ 233063 h 2376316"/>
                          <a:gd name="connsiteX4" fmla="*/ 2485835 w 2980520"/>
                          <a:gd name="connsiteY4" fmla="*/ 499763 h 2376316"/>
                          <a:gd name="connsiteX5" fmla="*/ 2706815 w 2980520"/>
                          <a:gd name="connsiteY5" fmla="*/ 507383 h 2376316"/>
                          <a:gd name="connsiteX6" fmla="*/ 2523935 w 2980520"/>
                          <a:gd name="connsiteY6" fmla="*/ 583583 h 2376316"/>
                          <a:gd name="connsiteX7" fmla="*/ 2729675 w 2980520"/>
                          <a:gd name="connsiteY7" fmla="*/ 598823 h 2376316"/>
                          <a:gd name="connsiteX8" fmla="*/ 2562035 w 2980520"/>
                          <a:gd name="connsiteY8" fmla="*/ 636923 h 2376316"/>
                          <a:gd name="connsiteX9" fmla="*/ 2714435 w 2980520"/>
                          <a:gd name="connsiteY9" fmla="*/ 644543 h 2376316"/>
                          <a:gd name="connsiteX10" fmla="*/ 2752535 w 2980520"/>
                          <a:gd name="connsiteY10" fmla="*/ 827423 h 2376316"/>
                          <a:gd name="connsiteX11" fmla="*/ 2539175 w 2980520"/>
                          <a:gd name="connsiteY11" fmla="*/ 827423 h 2376316"/>
                          <a:gd name="connsiteX12" fmla="*/ 2546795 w 2980520"/>
                          <a:gd name="connsiteY12" fmla="*/ 941723 h 2376316"/>
                          <a:gd name="connsiteX13" fmla="*/ 2531555 w 2980520"/>
                          <a:gd name="connsiteY13" fmla="*/ 1025543 h 2376316"/>
                          <a:gd name="connsiteX14" fmla="*/ 2744915 w 2980520"/>
                          <a:gd name="connsiteY14" fmla="*/ 1002683 h 2376316"/>
                          <a:gd name="connsiteX15" fmla="*/ 2722055 w 2980520"/>
                          <a:gd name="connsiteY15" fmla="*/ 1071263 h 2376316"/>
                          <a:gd name="connsiteX16" fmla="*/ 2539175 w 2980520"/>
                          <a:gd name="connsiteY16" fmla="*/ 1063643 h 2376316"/>
                          <a:gd name="connsiteX17" fmla="*/ 2531555 w 2980520"/>
                          <a:gd name="connsiteY17" fmla="*/ 1109363 h 2376316"/>
                          <a:gd name="connsiteX18" fmla="*/ 2676335 w 2980520"/>
                          <a:gd name="connsiteY18" fmla="*/ 1078883 h 2376316"/>
                          <a:gd name="connsiteX19" fmla="*/ 2676335 w 2980520"/>
                          <a:gd name="connsiteY19" fmla="*/ 1155083 h 2376316"/>
                          <a:gd name="connsiteX20" fmla="*/ 2523935 w 2980520"/>
                          <a:gd name="connsiteY20" fmla="*/ 1139843 h 2376316"/>
                          <a:gd name="connsiteX21" fmla="*/ 2485835 w 2980520"/>
                          <a:gd name="connsiteY21" fmla="*/ 1284623 h 2376316"/>
                          <a:gd name="connsiteX22" fmla="*/ 2569655 w 2980520"/>
                          <a:gd name="connsiteY22" fmla="*/ 1383683 h 2376316"/>
                          <a:gd name="connsiteX23" fmla="*/ 2325815 w 2980520"/>
                          <a:gd name="connsiteY23" fmla="*/ 1467503 h 2376316"/>
                          <a:gd name="connsiteX24" fmla="*/ 2386775 w 2980520"/>
                          <a:gd name="connsiteY24" fmla="*/ 1497983 h 2376316"/>
                          <a:gd name="connsiteX25" fmla="*/ 2523935 w 2980520"/>
                          <a:gd name="connsiteY25" fmla="*/ 1497983 h 2376316"/>
                          <a:gd name="connsiteX26" fmla="*/ 2615375 w 2980520"/>
                          <a:gd name="connsiteY26" fmla="*/ 1536083 h 2376316"/>
                          <a:gd name="connsiteX27" fmla="*/ 2722055 w 2980520"/>
                          <a:gd name="connsiteY27" fmla="*/ 1536083 h 2376316"/>
                          <a:gd name="connsiteX28" fmla="*/ 2744915 w 2980520"/>
                          <a:gd name="connsiteY28" fmla="*/ 1604663 h 2376316"/>
                          <a:gd name="connsiteX29" fmla="*/ 2607755 w 2980520"/>
                          <a:gd name="connsiteY29" fmla="*/ 1642763 h 2376316"/>
                          <a:gd name="connsiteX30" fmla="*/ 2607755 w 2980520"/>
                          <a:gd name="connsiteY30" fmla="*/ 1680863 h 2376316"/>
                          <a:gd name="connsiteX31" fmla="*/ 2935415 w 2980520"/>
                          <a:gd name="connsiteY31" fmla="*/ 1680863 h 2376316"/>
                          <a:gd name="connsiteX32" fmla="*/ 2958275 w 2980520"/>
                          <a:gd name="connsiteY32" fmla="*/ 1924703 h 2376316"/>
                          <a:gd name="connsiteX33" fmla="*/ 2752535 w 2980520"/>
                          <a:gd name="connsiteY33" fmla="*/ 1779923 h 2376316"/>
                          <a:gd name="connsiteX34" fmla="*/ 2645855 w 2980520"/>
                          <a:gd name="connsiteY34" fmla="*/ 1795163 h 2376316"/>
                          <a:gd name="connsiteX35" fmla="*/ 2645855 w 2980520"/>
                          <a:gd name="connsiteY35" fmla="*/ 1970423 h 2376316"/>
                          <a:gd name="connsiteX36" fmla="*/ 2737295 w 2980520"/>
                          <a:gd name="connsiteY36" fmla="*/ 1947563 h 2376316"/>
                          <a:gd name="connsiteX37" fmla="*/ 2722055 w 2980520"/>
                          <a:gd name="connsiteY37" fmla="*/ 2016143 h 2376316"/>
                          <a:gd name="connsiteX38" fmla="*/ 2836355 w 2980520"/>
                          <a:gd name="connsiteY38" fmla="*/ 2077103 h 2376316"/>
                          <a:gd name="connsiteX39" fmla="*/ 2828735 w 2980520"/>
                          <a:gd name="connsiteY39" fmla="*/ 2107583 h 2376316"/>
                          <a:gd name="connsiteX40" fmla="*/ 2683955 w 2980520"/>
                          <a:gd name="connsiteY40" fmla="*/ 2054243 h 2376316"/>
                          <a:gd name="connsiteX41" fmla="*/ 2737295 w 2980520"/>
                          <a:gd name="connsiteY41" fmla="*/ 2259983 h 2376316"/>
                          <a:gd name="connsiteX42" fmla="*/ 2531555 w 2980520"/>
                          <a:gd name="connsiteY42" fmla="*/ 2282843 h 2376316"/>
                          <a:gd name="connsiteX43" fmla="*/ 1411415 w 2980520"/>
                          <a:gd name="connsiteY43" fmla="*/ 2374283 h 2376316"/>
                          <a:gd name="connsiteX44" fmla="*/ 1228535 w 2980520"/>
                          <a:gd name="connsiteY44" fmla="*/ 2183783 h 2376316"/>
                          <a:gd name="connsiteX45" fmla="*/ 611315 w 2980520"/>
                          <a:gd name="connsiteY45" fmla="*/ 2069483 h 2376316"/>
                          <a:gd name="connsiteX46" fmla="*/ 207455 w 2980520"/>
                          <a:gd name="connsiteY46" fmla="*/ 2084723 h 2376316"/>
                          <a:gd name="connsiteX47" fmla="*/ 131255 w 2980520"/>
                          <a:gd name="connsiteY47" fmla="*/ 1619903 h 2376316"/>
                          <a:gd name="connsiteX0" fmla="*/ 114531 w 2963796"/>
                          <a:gd name="connsiteY0" fmla="*/ 1619903 h 2376316"/>
                          <a:gd name="connsiteX1" fmla="*/ 1897611 w 2963796"/>
                          <a:gd name="connsiteY1" fmla="*/ 126383 h 2376316"/>
                          <a:gd name="connsiteX2" fmla="*/ 2187171 w 2963796"/>
                          <a:gd name="connsiteY2" fmla="*/ 111143 h 2376316"/>
                          <a:gd name="connsiteX3" fmla="*/ 2286231 w 2963796"/>
                          <a:gd name="connsiteY3" fmla="*/ 233063 h 2376316"/>
                          <a:gd name="connsiteX4" fmla="*/ 2469111 w 2963796"/>
                          <a:gd name="connsiteY4" fmla="*/ 499763 h 2376316"/>
                          <a:gd name="connsiteX5" fmla="*/ 2690091 w 2963796"/>
                          <a:gd name="connsiteY5" fmla="*/ 507383 h 2376316"/>
                          <a:gd name="connsiteX6" fmla="*/ 2507211 w 2963796"/>
                          <a:gd name="connsiteY6" fmla="*/ 583583 h 2376316"/>
                          <a:gd name="connsiteX7" fmla="*/ 2712951 w 2963796"/>
                          <a:gd name="connsiteY7" fmla="*/ 598823 h 2376316"/>
                          <a:gd name="connsiteX8" fmla="*/ 2545311 w 2963796"/>
                          <a:gd name="connsiteY8" fmla="*/ 636923 h 2376316"/>
                          <a:gd name="connsiteX9" fmla="*/ 2697711 w 2963796"/>
                          <a:gd name="connsiteY9" fmla="*/ 644543 h 2376316"/>
                          <a:gd name="connsiteX10" fmla="*/ 2735811 w 2963796"/>
                          <a:gd name="connsiteY10" fmla="*/ 827423 h 2376316"/>
                          <a:gd name="connsiteX11" fmla="*/ 2522451 w 2963796"/>
                          <a:gd name="connsiteY11" fmla="*/ 827423 h 2376316"/>
                          <a:gd name="connsiteX12" fmla="*/ 2530071 w 2963796"/>
                          <a:gd name="connsiteY12" fmla="*/ 941723 h 2376316"/>
                          <a:gd name="connsiteX13" fmla="*/ 2514831 w 2963796"/>
                          <a:gd name="connsiteY13" fmla="*/ 1025543 h 2376316"/>
                          <a:gd name="connsiteX14" fmla="*/ 2728191 w 2963796"/>
                          <a:gd name="connsiteY14" fmla="*/ 1002683 h 2376316"/>
                          <a:gd name="connsiteX15" fmla="*/ 2705331 w 2963796"/>
                          <a:gd name="connsiteY15" fmla="*/ 1071263 h 2376316"/>
                          <a:gd name="connsiteX16" fmla="*/ 2522451 w 2963796"/>
                          <a:gd name="connsiteY16" fmla="*/ 1063643 h 2376316"/>
                          <a:gd name="connsiteX17" fmla="*/ 2514831 w 2963796"/>
                          <a:gd name="connsiteY17" fmla="*/ 1109363 h 2376316"/>
                          <a:gd name="connsiteX18" fmla="*/ 2659611 w 2963796"/>
                          <a:gd name="connsiteY18" fmla="*/ 1078883 h 2376316"/>
                          <a:gd name="connsiteX19" fmla="*/ 2659611 w 2963796"/>
                          <a:gd name="connsiteY19" fmla="*/ 1155083 h 2376316"/>
                          <a:gd name="connsiteX20" fmla="*/ 2507211 w 2963796"/>
                          <a:gd name="connsiteY20" fmla="*/ 1139843 h 2376316"/>
                          <a:gd name="connsiteX21" fmla="*/ 2469111 w 2963796"/>
                          <a:gd name="connsiteY21" fmla="*/ 1284623 h 2376316"/>
                          <a:gd name="connsiteX22" fmla="*/ 2552931 w 2963796"/>
                          <a:gd name="connsiteY22" fmla="*/ 1383683 h 2376316"/>
                          <a:gd name="connsiteX23" fmla="*/ 2309091 w 2963796"/>
                          <a:gd name="connsiteY23" fmla="*/ 1467503 h 2376316"/>
                          <a:gd name="connsiteX24" fmla="*/ 2370051 w 2963796"/>
                          <a:gd name="connsiteY24" fmla="*/ 1497983 h 2376316"/>
                          <a:gd name="connsiteX25" fmla="*/ 2507211 w 2963796"/>
                          <a:gd name="connsiteY25" fmla="*/ 1497983 h 2376316"/>
                          <a:gd name="connsiteX26" fmla="*/ 2598651 w 2963796"/>
                          <a:gd name="connsiteY26" fmla="*/ 1536083 h 2376316"/>
                          <a:gd name="connsiteX27" fmla="*/ 2705331 w 2963796"/>
                          <a:gd name="connsiteY27" fmla="*/ 1536083 h 2376316"/>
                          <a:gd name="connsiteX28" fmla="*/ 2728191 w 2963796"/>
                          <a:gd name="connsiteY28" fmla="*/ 1604663 h 2376316"/>
                          <a:gd name="connsiteX29" fmla="*/ 2591031 w 2963796"/>
                          <a:gd name="connsiteY29" fmla="*/ 1642763 h 2376316"/>
                          <a:gd name="connsiteX30" fmla="*/ 2591031 w 2963796"/>
                          <a:gd name="connsiteY30" fmla="*/ 1680863 h 2376316"/>
                          <a:gd name="connsiteX31" fmla="*/ 2918691 w 2963796"/>
                          <a:gd name="connsiteY31" fmla="*/ 1680863 h 2376316"/>
                          <a:gd name="connsiteX32" fmla="*/ 2941551 w 2963796"/>
                          <a:gd name="connsiteY32" fmla="*/ 1924703 h 2376316"/>
                          <a:gd name="connsiteX33" fmla="*/ 2735811 w 2963796"/>
                          <a:gd name="connsiteY33" fmla="*/ 1779923 h 2376316"/>
                          <a:gd name="connsiteX34" fmla="*/ 2629131 w 2963796"/>
                          <a:gd name="connsiteY34" fmla="*/ 1795163 h 2376316"/>
                          <a:gd name="connsiteX35" fmla="*/ 2629131 w 2963796"/>
                          <a:gd name="connsiteY35" fmla="*/ 1970423 h 2376316"/>
                          <a:gd name="connsiteX36" fmla="*/ 2720571 w 2963796"/>
                          <a:gd name="connsiteY36" fmla="*/ 1947563 h 2376316"/>
                          <a:gd name="connsiteX37" fmla="*/ 2705331 w 2963796"/>
                          <a:gd name="connsiteY37" fmla="*/ 2016143 h 2376316"/>
                          <a:gd name="connsiteX38" fmla="*/ 2819631 w 2963796"/>
                          <a:gd name="connsiteY38" fmla="*/ 2077103 h 2376316"/>
                          <a:gd name="connsiteX39" fmla="*/ 2812011 w 2963796"/>
                          <a:gd name="connsiteY39" fmla="*/ 2107583 h 2376316"/>
                          <a:gd name="connsiteX40" fmla="*/ 2667231 w 2963796"/>
                          <a:gd name="connsiteY40" fmla="*/ 2054243 h 2376316"/>
                          <a:gd name="connsiteX41" fmla="*/ 2720571 w 2963796"/>
                          <a:gd name="connsiteY41" fmla="*/ 2259983 h 2376316"/>
                          <a:gd name="connsiteX42" fmla="*/ 2514831 w 2963796"/>
                          <a:gd name="connsiteY42" fmla="*/ 2282843 h 2376316"/>
                          <a:gd name="connsiteX43" fmla="*/ 1394691 w 2963796"/>
                          <a:gd name="connsiteY43" fmla="*/ 2374283 h 2376316"/>
                          <a:gd name="connsiteX44" fmla="*/ 1211811 w 2963796"/>
                          <a:gd name="connsiteY44" fmla="*/ 2183783 h 2376316"/>
                          <a:gd name="connsiteX45" fmla="*/ 594591 w 2963796"/>
                          <a:gd name="connsiteY45" fmla="*/ 2069483 h 2376316"/>
                          <a:gd name="connsiteX46" fmla="*/ 289791 w 2963796"/>
                          <a:gd name="connsiteY46" fmla="*/ 2069483 h 2376316"/>
                          <a:gd name="connsiteX47" fmla="*/ 190731 w 2963796"/>
                          <a:gd name="connsiteY47" fmla="*/ 2084723 h 2376316"/>
                          <a:gd name="connsiteX48" fmla="*/ 114531 w 2963796"/>
                          <a:gd name="connsiteY48" fmla="*/ 1619903 h 2376316"/>
                          <a:gd name="connsiteX0" fmla="*/ 224581 w 3073846"/>
                          <a:gd name="connsiteY0" fmla="*/ 1619903 h 2376316"/>
                          <a:gd name="connsiteX1" fmla="*/ 2007661 w 3073846"/>
                          <a:gd name="connsiteY1" fmla="*/ 126383 h 2376316"/>
                          <a:gd name="connsiteX2" fmla="*/ 2297221 w 3073846"/>
                          <a:gd name="connsiteY2" fmla="*/ 111143 h 2376316"/>
                          <a:gd name="connsiteX3" fmla="*/ 2396281 w 3073846"/>
                          <a:gd name="connsiteY3" fmla="*/ 233063 h 2376316"/>
                          <a:gd name="connsiteX4" fmla="*/ 2579161 w 3073846"/>
                          <a:gd name="connsiteY4" fmla="*/ 499763 h 2376316"/>
                          <a:gd name="connsiteX5" fmla="*/ 2800141 w 3073846"/>
                          <a:gd name="connsiteY5" fmla="*/ 507383 h 2376316"/>
                          <a:gd name="connsiteX6" fmla="*/ 2617261 w 3073846"/>
                          <a:gd name="connsiteY6" fmla="*/ 583583 h 2376316"/>
                          <a:gd name="connsiteX7" fmla="*/ 2823001 w 3073846"/>
                          <a:gd name="connsiteY7" fmla="*/ 598823 h 2376316"/>
                          <a:gd name="connsiteX8" fmla="*/ 2655361 w 3073846"/>
                          <a:gd name="connsiteY8" fmla="*/ 636923 h 2376316"/>
                          <a:gd name="connsiteX9" fmla="*/ 2807761 w 3073846"/>
                          <a:gd name="connsiteY9" fmla="*/ 644543 h 2376316"/>
                          <a:gd name="connsiteX10" fmla="*/ 2845861 w 3073846"/>
                          <a:gd name="connsiteY10" fmla="*/ 827423 h 2376316"/>
                          <a:gd name="connsiteX11" fmla="*/ 2632501 w 3073846"/>
                          <a:gd name="connsiteY11" fmla="*/ 827423 h 2376316"/>
                          <a:gd name="connsiteX12" fmla="*/ 2640121 w 3073846"/>
                          <a:gd name="connsiteY12" fmla="*/ 941723 h 2376316"/>
                          <a:gd name="connsiteX13" fmla="*/ 2624881 w 3073846"/>
                          <a:gd name="connsiteY13" fmla="*/ 1025543 h 2376316"/>
                          <a:gd name="connsiteX14" fmla="*/ 2838241 w 3073846"/>
                          <a:gd name="connsiteY14" fmla="*/ 1002683 h 2376316"/>
                          <a:gd name="connsiteX15" fmla="*/ 2815381 w 3073846"/>
                          <a:gd name="connsiteY15" fmla="*/ 1071263 h 2376316"/>
                          <a:gd name="connsiteX16" fmla="*/ 2632501 w 3073846"/>
                          <a:gd name="connsiteY16" fmla="*/ 1063643 h 2376316"/>
                          <a:gd name="connsiteX17" fmla="*/ 2624881 w 3073846"/>
                          <a:gd name="connsiteY17" fmla="*/ 1109363 h 2376316"/>
                          <a:gd name="connsiteX18" fmla="*/ 2769661 w 3073846"/>
                          <a:gd name="connsiteY18" fmla="*/ 1078883 h 2376316"/>
                          <a:gd name="connsiteX19" fmla="*/ 2769661 w 3073846"/>
                          <a:gd name="connsiteY19" fmla="*/ 1155083 h 2376316"/>
                          <a:gd name="connsiteX20" fmla="*/ 2617261 w 3073846"/>
                          <a:gd name="connsiteY20" fmla="*/ 1139843 h 2376316"/>
                          <a:gd name="connsiteX21" fmla="*/ 2579161 w 3073846"/>
                          <a:gd name="connsiteY21" fmla="*/ 1284623 h 2376316"/>
                          <a:gd name="connsiteX22" fmla="*/ 2662981 w 3073846"/>
                          <a:gd name="connsiteY22" fmla="*/ 1383683 h 2376316"/>
                          <a:gd name="connsiteX23" fmla="*/ 2419141 w 3073846"/>
                          <a:gd name="connsiteY23" fmla="*/ 1467503 h 2376316"/>
                          <a:gd name="connsiteX24" fmla="*/ 2480101 w 3073846"/>
                          <a:gd name="connsiteY24" fmla="*/ 1497983 h 2376316"/>
                          <a:gd name="connsiteX25" fmla="*/ 2617261 w 3073846"/>
                          <a:gd name="connsiteY25" fmla="*/ 1497983 h 2376316"/>
                          <a:gd name="connsiteX26" fmla="*/ 2708701 w 3073846"/>
                          <a:gd name="connsiteY26" fmla="*/ 1536083 h 2376316"/>
                          <a:gd name="connsiteX27" fmla="*/ 2815381 w 3073846"/>
                          <a:gd name="connsiteY27" fmla="*/ 1536083 h 2376316"/>
                          <a:gd name="connsiteX28" fmla="*/ 2838241 w 3073846"/>
                          <a:gd name="connsiteY28" fmla="*/ 1604663 h 2376316"/>
                          <a:gd name="connsiteX29" fmla="*/ 2701081 w 3073846"/>
                          <a:gd name="connsiteY29" fmla="*/ 1642763 h 2376316"/>
                          <a:gd name="connsiteX30" fmla="*/ 2701081 w 3073846"/>
                          <a:gd name="connsiteY30" fmla="*/ 1680863 h 2376316"/>
                          <a:gd name="connsiteX31" fmla="*/ 3028741 w 3073846"/>
                          <a:gd name="connsiteY31" fmla="*/ 1680863 h 2376316"/>
                          <a:gd name="connsiteX32" fmla="*/ 3051601 w 3073846"/>
                          <a:gd name="connsiteY32" fmla="*/ 1924703 h 2376316"/>
                          <a:gd name="connsiteX33" fmla="*/ 2845861 w 3073846"/>
                          <a:gd name="connsiteY33" fmla="*/ 1779923 h 2376316"/>
                          <a:gd name="connsiteX34" fmla="*/ 2739181 w 3073846"/>
                          <a:gd name="connsiteY34" fmla="*/ 1795163 h 2376316"/>
                          <a:gd name="connsiteX35" fmla="*/ 2739181 w 3073846"/>
                          <a:gd name="connsiteY35" fmla="*/ 1970423 h 2376316"/>
                          <a:gd name="connsiteX36" fmla="*/ 2830621 w 3073846"/>
                          <a:gd name="connsiteY36" fmla="*/ 1947563 h 2376316"/>
                          <a:gd name="connsiteX37" fmla="*/ 2815381 w 3073846"/>
                          <a:gd name="connsiteY37" fmla="*/ 2016143 h 2376316"/>
                          <a:gd name="connsiteX38" fmla="*/ 2929681 w 3073846"/>
                          <a:gd name="connsiteY38" fmla="*/ 2077103 h 2376316"/>
                          <a:gd name="connsiteX39" fmla="*/ 2922061 w 3073846"/>
                          <a:gd name="connsiteY39" fmla="*/ 2107583 h 2376316"/>
                          <a:gd name="connsiteX40" fmla="*/ 2777281 w 3073846"/>
                          <a:gd name="connsiteY40" fmla="*/ 2054243 h 2376316"/>
                          <a:gd name="connsiteX41" fmla="*/ 2830621 w 3073846"/>
                          <a:gd name="connsiteY41" fmla="*/ 2259983 h 2376316"/>
                          <a:gd name="connsiteX42" fmla="*/ 2624881 w 3073846"/>
                          <a:gd name="connsiteY42" fmla="*/ 2282843 h 2376316"/>
                          <a:gd name="connsiteX43" fmla="*/ 1504741 w 3073846"/>
                          <a:gd name="connsiteY43" fmla="*/ 2374283 h 2376316"/>
                          <a:gd name="connsiteX44" fmla="*/ 1321861 w 3073846"/>
                          <a:gd name="connsiteY44" fmla="*/ 2183783 h 2376316"/>
                          <a:gd name="connsiteX45" fmla="*/ 704641 w 3073846"/>
                          <a:gd name="connsiteY45" fmla="*/ 2069483 h 2376316"/>
                          <a:gd name="connsiteX46" fmla="*/ 399841 w 3073846"/>
                          <a:gd name="connsiteY46" fmla="*/ 2069483 h 2376316"/>
                          <a:gd name="connsiteX47" fmla="*/ 300781 w 3073846"/>
                          <a:gd name="connsiteY47" fmla="*/ 2084723 h 2376316"/>
                          <a:gd name="connsiteX48" fmla="*/ 34081 w 3073846"/>
                          <a:gd name="connsiteY48" fmla="*/ 1878983 h 2376316"/>
                          <a:gd name="connsiteX49" fmla="*/ 224581 w 3073846"/>
                          <a:gd name="connsiteY49" fmla="*/ 1619903 h 2376316"/>
                          <a:gd name="connsiteX0" fmla="*/ 270891 w 3051576"/>
                          <a:gd name="connsiteY0" fmla="*/ 1652612 h 2378545"/>
                          <a:gd name="connsiteX1" fmla="*/ 1985391 w 3051576"/>
                          <a:gd name="connsiteY1" fmla="*/ 128612 h 2378545"/>
                          <a:gd name="connsiteX2" fmla="*/ 2274951 w 3051576"/>
                          <a:gd name="connsiteY2" fmla="*/ 113372 h 2378545"/>
                          <a:gd name="connsiteX3" fmla="*/ 2374011 w 3051576"/>
                          <a:gd name="connsiteY3" fmla="*/ 235292 h 2378545"/>
                          <a:gd name="connsiteX4" fmla="*/ 2556891 w 3051576"/>
                          <a:gd name="connsiteY4" fmla="*/ 501992 h 2378545"/>
                          <a:gd name="connsiteX5" fmla="*/ 2777871 w 3051576"/>
                          <a:gd name="connsiteY5" fmla="*/ 509612 h 2378545"/>
                          <a:gd name="connsiteX6" fmla="*/ 2594991 w 3051576"/>
                          <a:gd name="connsiteY6" fmla="*/ 585812 h 2378545"/>
                          <a:gd name="connsiteX7" fmla="*/ 2800731 w 3051576"/>
                          <a:gd name="connsiteY7" fmla="*/ 601052 h 2378545"/>
                          <a:gd name="connsiteX8" fmla="*/ 2633091 w 3051576"/>
                          <a:gd name="connsiteY8" fmla="*/ 639152 h 2378545"/>
                          <a:gd name="connsiteX9" fmla="*/ 2785491 w 3051576"/>
                          <a:gd name="connsiteY9" fmla="*/ 646772 h 2378545"/>
                          <a:gd name="connsiteX10" fmla="*/ 2823591 w 3051576"/>
                          <a:gd name="connsiteY10" fmla="*/ 829652 h 2378545"/>
                          <a:gd name="connsiteX11" fmla="*/ 2610231 w 3051576"/>
                          <a:gd name="connsiteY11" fmla="*/ 829652 h 2378545"/>
                          <a:gd name="connsiteX12" fmla="*/ 2617851 w 3051576"/>
                          <a:gd name="connsiteY12" fmla="*/ 943952 h 2378545"/>
                          <a:gd name="connsiteX13" fmla="*/ 2602611 w 3051576"/>
                          <a:gd name="connsiteY13" fmla="*/ 1027772 h 2378545"/>
                          <a:gd name="connsiteX14" fmla="*/ 2815971 w 3051576"/>
                          <a:gd name="connsiteY14" fmla="*/ 1004912 h 2378545"/>
                          <a:gd name="connsiteX15" fmla="*/ 2793111 w 3051576"/>
                          <a:gd name="connsiteY15" fmla="*/ 1073492 h 2378545"/>
                          <a:gd name="connsiteX16" fmla="*/ 2610231 w 3051576"/>
                          <a:gd name="connsiteY16" fmla="*/ 1065872 h 2378545"/>
                          <a:gd name="connsiteX17" fmla="*/ 2602611 w 3051576"/>
                          <a:gd name="connsiteY17" fmla="*/ 1111592 h 2378545"/>
                          <a:gd name="connsiteX18" fmla="*/ 2747391 w 3051576"/>
                          <a:gd name="connsiteY18" fmla="*/ 1081112 h 2378545"/>
                          <a:gd name="connsiteX19" fmla="*/ 2747391 w 3051576"/>
                          <a:gd name="connsiteY19" fmla="*/ 1157312 h 2378545"/>
                          <a:gd name="connsiteX20" fmla="*/ 2594991 w 3051576"/>
                          <a:gd name="connsiteY20" fmla="*/ 1142072 h 2378545"/>
                          <a:gd name="connsiteX21" fmla="*/ 2556891 w 3051576"/>
                          <a:gd name="connsiteY21" fmla="*/ 1286852 h 2378545"/>
                          <a:gd name="connsiteX22" fmla="*/ 2640711 w 3051576"/>
                          <a:gd name="connsiteY22" fmla="*/ 1385912 h 2378545"/>
                          <a:gd name="connsiteX23" fmla="*/ 2396871 w 3051576"/>
                          <a:gd name="connsiteY23" fmla="*/ 1469732 h 2378545"/>
                          <a:gd name="connsiteX24" fmla="*/ 2457831 w 3051576"/>
                          <a:gd name="connsiteY24" fmla="*/ 1500212 h 2378545"/>
                          <a:gd name="connsiteX25" fmla="*/ 2594991 w 3051576"/>
                          <a:gd name="connsiteY25" fmla="*/ 1500212 h 2378545"/>
                          <a:gd name="connsiteX26" fmla="*/ 2686431 w 3051576"/>
                          <a:gd name="connsiteY26" fmla="*/ 1538312 h 2378545"/>
                          <a:gd name="connsiteX27" fmla="*/ 2793111 w 3051576"/>
                          <a:gd name="connsiteY27" fmla="*/ 1538312 h 2378545"/>
                          <a:gd name="connsiteX28" fmla="*/ 2815971 w 3051576"/>
                          <a:gd name="connsiteY28" fmla="*/ 1606892 h 2378545"/>
                          <a:gd name="connsiteX29" fmla="*/ 2678811 w 3051576"/>
                          <a:gd name="connsiteY29" fmla="*/ 1644992 h 2378545"/>
                          <a:gd name="connsiteX30" fmla="*/ 2678811 w 3051576"/>
                          <a:gd name="connsiteY30" fmla="*/ 1683092 h 2378545"/>
                          <a:gd name="connsiteX31" fmla="*/ 3006471 w 3051576"/>
                          <a:gd name="connsiteY31" fmla="*/ 1683092 h 2378545"/>
                          <a:gd name="connsiteX32" fmla="*/ 3029331 w 3051576"/>
                          <a:gd name="connsiteY32" fmla="*/ 1926932 h 2378545"/>
                          <a:gd name="connsiteX33" fmla="*/ 2823591 w 3051576"/>
                          <a:gd name="connsiteY33" fmla="*/ 1782152 h 2378545"/>
                          <a:gd name="connsiteX34" fmla="*/ 2716911 w 3051576"/>
                          <a:gd name="connsiteY34" fmla="*/ 1797392 h 2378545"/>
                          <a:gd name="connsiteX35" fmla="*/ 2716911 w 3051576"/>
                          <a:gd name="connsiteY35" fmla="*/ 1972652 h 2378545"/>
                          <a:gd name="connsiteX36" fmla="*/ 2808351 w 3051576"/>
                          <a:gd name="connsiteY36" fmla="*/ 1949792 h 2378545"/>
                          <a:gd name="connsiteX37" fmla="*/ 2793111 w 3051576"/>
                          <a:gd name="connsiteY37" fmla="*/ 2018372 h 2378545"/>
                          <a:gd name="connsiteX38" fmla="*/ 2907411 w 3051576"/>
                          <a:gd name="connsiteY38" fmla="*/ 2079332 h 2378545"/>
                          <a:gd name="connsiteX39" fmla="*/ 2899791 w 3051576"/>
                          <a:gd name="connsiteY39" fmla="*/ 2109812 h 2378545"/>
                          <a:gd name="connsiteX40" fmla="*/ 2755011 w 3051576"/>
                          <a:gd name="connsiteY40" fmla="*/ 2056472 h 2378545"/>
                          <a:gd name="connsiteX41" fmla="*/ 2808351 w 3051576"/>
                          <a:gd name="connsiteY41" fmla="*/ 2262212 h 2378545"/>
                          <a:gd name="connsiteX42" fmla="*/ 2602611 w 3051576"/>
                          <a:gd name="connsiteY42" fmla="*/ 2285072 h 2378545"/>
                          <a:gd name="connsiteX43" fmla="*/ 1482471 w 3051576"/>
                          <a:gd name="connsiteY43" fmla="*/ 2376512 h 2378545"/>
                          <a:gd name="connsiteX44" fmla="*/ 1299591 w 3051576"/>
                          <a:gd name="connsiteY44" fmla="*/ 2186012 h 2378545"/>
                          <a:gd name="connsiteX45" fmla="*/ 682371 w 3051576"/>
                          <a:gd name="connsiteY45" fmla="*/ 2071712 h 2378545"/>
                          <a:gd name="connsiteX46" fmla="*/ 377571 w 3051576"/>
                          <a:gd name="connsiteY46" fmla="*/ 2071712 h 2378545"/>
                          <a:gd name="connsiteX47" fmla="*/ 278511 w 3051576"/>
                          <a:gd name="connsiteY47" fmla="*/ 2086952 h 2378545"/>
                          <a:gd name="connsiteX48" fmla="*/ 11811 w 3051576"/>
                          <a:gd name="connsiteY48" fmla="*/ 1881212 h 2378545"/>
                          <a:gd name="connsiteX49" fmla="*/ 270891 w 3051576"/>
                          <a:gd name="connsiteY49" fmla="*/ 1652612 h 2378545"/>
                          <a:gd name="connsiteX0" fmla="*/ 261932 w 3042617"/>
                          <a:gd name="connsiteY0" fmla="*/ 1575923 h 2301856"/>
                          <a:gd name="connsiteX1" fmla="*/ 1511612 w 3042617"/>
                          <a:gd name="connsiteY1" fmla="*/ 493884 h 2301856"/>
                          <a:gd name="connsiteX2" fmla="*/ 1976432 w 3042617"/>
                          <a:gd name="connsiteY2" fmla="*/ 51923 h 2301856"/>
                          <a:gd name="connsiteX3" fmla="*/ 2265992 w 3042617"/>
                          <a:gd name="connsiteY3" fmla="*/ 36683 h 2301856"/>
                          <a:gd name="connsiteX4" fmla="*/ 2365052 w 3042617"/>
                          <a:gd name="connsiteY4" fmla="*/ 158603 h 2301856"/>
                          <a:gd name="connsiteX5" fmla="*/ 2547932 w 3042617"/>
                          <a:gd name="connsiteY5" fmla="*/ 425303 h 2301856"/>
                          <a:gd name="connsiteX6" fmla="*/ 2768912 w 3042617"/>
                          <a:gd name="connsiteY6" fmla="*/ 432923 h 2301856"/>
                          <a:gd name="connsiteX7" fmla="*/ 2586032 w 3042617"/>
                          <a:gd name="connsiteY7" fmla="*/ 509123 h 2301856"/>
                          <a:gd name="connsiteX8" fmla="*/ 2791772 w 3042617"/>
                          <a:gd name="connsiteY8" fmla="*/ 524363 h 2301856"/>
                          <a:gd name="connsiteX9" fmla="*/ 2624132 w 3042617"/>
                          <a:gd name="connsiteY9" fmla="*/ 562463 h 2301856"/>
                          <a:gd name="connsiteX10" fmla="*/ 2776532 w 3042617"/>
                          <a:gd name="connsiteY10" fmla="*/ 570083 h 2301856"/>
                          <a:gd name="connsiteX11" fmla="*/ 2814632 w 3042617"/>
                          <a:gd name="connsiteY11" fmla="*/ 752963 h 2301856"/>
                          <a:gd name="connsiteX12" fmla="*/ 2601272 w 3042617"/>
                          <a:gd name="connsiteY12" fmla="*/ 752963 h 2301856"/>
                          <a:gd name="connsiteX13" fmla="*/ 2608892 w 3042617"/>
                          <a:gd name="connsiteY13" fmla="*/ 867263 h 2301856"/>
                          <a:gd name="connsiteX14" fmla="*/ 2593652 w 3042617"/>
                          <a:gd name="connsiteY14" fmla="*/ 951083 h 2301856"/>
                          <a:gd name="connsiteX15" fmla="*/ 2807012 w 3042617"/>
                          <a:gd name="connsiteY15" fmla="*/ 928223 h 2301856"/>
                          <a:gd name="connsiteX16" fmla="*/ 2784152 w 3042617"/>
                          <a:gd name="connsiteY16" fmla="*/ 996803 h 2301856"/>
                          <a:gd name="connsiteX17" fmla="*/ 2601272 w 3042617"/>
                          <a:gd name="connsiteY17" fmla="*/ 989183 h 2301856"/>
                          <a:gd name="connsiteX18" fmla="*/ 2593652 w 3042617"/>
                          <a:gd name="connsiteY18" fmla="*/ 1034903 h 2301856"/>
                          <a:gd name="connsiteX19" fmla="*/ 2738432 w 3042617"/>
                          <a:gd name="connsiteY19" fmla="*/ 1004423 h 2301856"/>
                          <a:gd name="connsiteX20" fmla="*/ 2738432 w 3042617"/>
                          <a:gd name="connsiteY20" fmla="*/ 1080623 h 2301856"/>
                          <a:gd name="connsiteX21" fmla="*/ 2586032 w 3042617"/>
                          <a:gd name="connsiteY21" fmla="*/ 1065383 h 2301856"/>
                          <a:gd name="connsiteX22" fmla="*/ 2547932 w 3042617"/>
                          <a:gd name="connsiteY22" fmla="*/ 1210163 h 2301856"/>
                          <a:gd name="connsiteX23" fmla="*/ 2631752 w 3042617"/>
                          <a:gd name="connsiteY23" fmla="*/ 1309223 h 2301856"/>
                          <a:gd name="connsiteX24" fmla="*/ 2387912 w 3042617"/>
                          <a:gd name="connsiteY24" fmla="*/ 1393043 h 2301856"/>
                          <a:gd name="connsiteX25" fmla="*/ 2448872 w 3042617"/>
                          <a:gd name="connsiteY25" fmla="*/ 1423523 h 2301856"/>
                          <a:gd name="connsiteX26" fmla="*/ 2586032 w 3042617"/>
                          <a:gd name="connsiteY26" fmla="*/ 1423523 h 2301856"/>
                          <a:gd name="connsiteX27" fmla="*/ 2677472 w 3042617"/>
                          <a:gd name="connsiteY27" fmla="*/ 1461623 h 2301856"/>
                          <a:gd name="connsiteX28" fmla="*/ 2784152 w 3042617"/>
                          <a:gd name="connsiteY28" fmla="*/ 1461623 h 2301856"/>
                          <a:gd name="connsiteX29" fmla="*/ 2807012 w 3042617"/>
                          <a:gd name="connsiteY29" fmla="*/ 1530203 h 2301856"/>
                          <a:gd name="connsiteX30" fmla="*/ 2669852 w 3042617"/>
                          <a:gd name="connsiteY30" fmla="*/ 1568303 h 2301856"/>
                          <a:gd name="connsiteX31" fmla="*/ 2669852 w 3042617"/>
                          <a:gd name="connsiteY31" fmla="*/ 1606403 h 2301856"/>
                          <a:gd name="connsiteX32" fmla="*/ 2997512 w 3042617"/>
                          <a:gd name="connsiteY32" fmla="*/ 1606403 h 2301856"/>
                          <a:gd name="connsiteX33" fmla="*/ 3020372 w 3042617"/>
                          <a:gd name="connsiteY33" fmla="*/ 1850243 h 2301856"/>
                          <a:gd name="connsiteX34" fmla="*/ 2814632 w 3042617"/>
                          <a:gd name="connsiteY34" fmla="*/ 1705463 h 2301856"/>
                          <a:gd name="connsiteX35" fmla="*/ 2707952 w 3042617"/>
                          <a:gd name="connsiteY35" fmla="*/ 1720703 h 2301856"/>
                          <a:gd name="connsiteX36" fmla="*/ 2707952 w 3042617"/>
                          <a:gd name="connsiteY36" fmla="*/ 1895963 h 2301856"/>
                          <a:gd name="connsiteX37" fmla="*/ 2799392 w 3042617"/>
                          <a:gd name="connsiteY37" fmla="*/ 1873103 h 2301856"/>
                          <a:gd name="connsiteX38" fmla="*/ 2784152 w 3042617"/>
                          <a:gd name="connsiteY38" fmla="*/ 1941683 h 2301856"/>
                          <a:gd name="connsiteX39" fmla="*/ 2898452 w 3042617"/>
                          <a:gd name="connsiteY39" fmla="*/ 2002643 h 2301856"/>
                          <a:gd name="connsiteX40" fmla="*/ 2890832 w 3042617"/>
                          <a:gd name="connsiteY40" fmla="*/ 2033123 h 2301856"/>
                          <a:gd name="connsiteX41" fmla="*/ 2746052 w 3042617"/>
                          <a:gd name="connsiteY41" fmla="*/ 1979783 h 2301856"/>
                          <a:gd name="connsiteX42" fmla="*/ 2799392 w 3042617"/>
                          <a:gd name="connsiteY42" fmla="*/ 2185523 h 2301856"/>
                          <a:gd name="connsiteX43" fmla="*/ 2593652 w 3042617"/>
                          <a:gd name="connsiteY43" fmla="*/ 2208383 h 2301856"/>
                          <a:gd name="connsiteX44" fmla="*/ 1473512 w 3042617"/>
                          <a:gd name="connsiteY44" fmla="*/ 2299823 h 2301856"/>
                          <a:gd name="connsiteX45" fmla="*/ 1290632 w 3042617"/>
                          <a:gd name="connsiteY45" fmla="*/ 2109323 h 2301856"/>
                          <a:gd name="connsiteX46" fmla="*/ 673412 w 3042617"/>
                          <a:gd name="connsiteY46" fmla="*/ 1995023 h 2301856"/>
                          <a:gd name="connsiteX47" fmla="*/ 368612 w 3042617"/>
                          <a:gd name="connsiteY47" fmla="*/ 1995023 h 2301856"/>
                          <a:gd name="connsiteX48" fmla="*/ 269552 w 3042617"/>
                          <a:gd name="connsiteY48" fmla="*/ 2010263 h 2301856"/>
                          <a:gd name="connsiteX49" fmla="*/ 2852 w 3042617"/>
                          <a:gd name="connsiteY49" fmla="*/ 1804523 h 2301856"/>
                          <a:gd name="connsiteX50" fmla="*/ 261932 w 3042617"/>
                          <a:gd name="connsiteY50" fmla="*/ 1575923 h 2301856"/>
                          <a:gd name="connsiteX0" fmla="*/ 261932 w 3042617"/>
                          <a:gd name="connsiteY0" fmla="*/ 1586681 h 2312614"/>
                          <a:gd name="connsiteX1" fmla="*/ 1511612 w 3042617"/>
                          <a:gd name="connsiteY1" fmla="*/ 504642 h 2312614"/>
                          <a:gd name="connsiteX2" fmla="*/ 1976432 w 3042617"/>
                          <a:gd name="connsiteY2" fmla="*/ 62681 h 2312614"/>
                          <a:gd name="connsiteX3" fmla="*/ 2273612 w 3042617"/>
                          <a:gd name="connsiteY3" fmla="*/ 1721 h 2312614"/>
                          <a:gd name="connsiteX4" fmla="*/ 2265992 w 3042617"/>
                          <a:gd name="connsiteY4" fmla="*/ 47441 h 2312614"/>
                          <a:gd name="connsiteX5" fmla="*/ 2365052 w 3042617"/>
                          <a:gd name="connsiteY5" fmla="*/ 169361 h 2312614"/>
                          <a:gd name="connsiteX6" fmla="*/ 2547932 w 3042617"/>
                          <a:gd name="connsiteY6" fmla="*/ 436061 h 2312614"/>
                          <a:gd name="connsiteX7" fmla="*/ 2768912 w 3042617"/>
                          <a:gd name="connsiteY7" fmla="*/ 443681 h 2312614"/>
                          <a:gd name="connsiteX8" fmla="*/ 2586032 w 3042617"/>
                          <a:gd name="connsiteY8" fmla="*/ 519881 h 2312614"/>
                          <a:gd name="connsiteX9" fmla="*/ 2791772 w 3042617"/>
                          <a:gd name="connsiteY9" fmla="*/ 535121 h 2312614"/>
                          <a:gd name="connsiteX10" fmla="*/ 2624132 w 3042617"/>
                          <a:gd name="connsiteY10" fmla="*/ 573221 h 2312614"/>
                          <a:gd name="connsiteX11" fmla="*/ 2776532 w 3042617"/>
                          <a:gd name="connsiteY11" fmla="*/ 580841 h 2312614"/>
                          <a:gd name="connsiteX12" fmla="*/ 2814632 w 3042617"/>
                          <a:gd name="connsiteY12" fmla="*/ 763721 h 2312614"/>
                          <a:gd name="connsiteX13" fmla="*/ 2601272 w 3042617"/>
                          <a:gd name="connsiteY13" fmla="*/ 763721 h 2312614"/>
                          <a:gd name="connsiteX14" fmla="*/ 2608892 w 3042617"/>
                          <a:gd name="connsiteY14" fmla="*/ 878021 h 2312614"/>
                          <a:gd name="connsiteX15" fmla="*/ 2593652 w 3042617"/>
                          <a:gd name="connsiteY15" fmla="*/ 961841 h 2312614"/>
                          <a:gd name="connsiteX16" fmla="*/ 2807012 w 3042617"/>
                          <a:gd name="connsiteY16" fmla="*/ 938981 h 2312614"/>
                          <a:gd name="connsiteX17" fmla="*/ 2784152 w 3042617"/>
                          <a:gd name="connsiteY17" fmla="*/ 1007561 h 2312614"/>
                          <a:gd name="connsiteX18" fmla="*/ 2601272 w 3042617"/>
                          <a:gd name="connsiteY18" fmla="*/ 999941 h 2312614"/>
                          <a:gd name="connsiteX19" fmla="*/ 2593652 w 3042617"/>
                          <a:gd name="connsiteY19" fmla="*/ 1045661 h 2312614"/>
                          <a:gd name="connsiteX20" fmla="*/ 2738432 w 3042617"/>
                          <a:gd name="connsiteY20" fmla="*/ 1015181 h 2312614"/>
                          <a:gd name="connsiteX21" fmla="*/ 2738432 w 3042617"/>
                          <a:gd name="connsiteY21" fmla="*/ 1091381 h 2312614"/>
                          <a:gd name="connsiteX22" fmla="*/ 2586032 w 3042617"/>
                          <a:gd name="connsiteY22" fmla="*/ 1076141 h 2312614"/>
                          <a:gd name="connsiteX23" fmla="*/ 2547932 w 3042617"/>
                          <a:gd name="connsiteY23" fmla="*/ 1220921 h 2312614"/>
                          <a:gd name="connsiteX24" fmla="*/ 2631752 w 3042617"/>
                          <a:gd name="connsiteY24" fmla="*/ 1319981 h 2312614"/>
                          <a:gd name="connsiteX25" fmla="*/ 2387912 w 3042617"/>
                          <a:gd name="connsiteY25" fmla="*/ 1403801 h 2312614"/>
                          <a:gd name="connsiteX26" fmla="*/ 2448872 w 3042617"/>
                          <a:gd name="connsiteY26" fmla="*/ 1434281 h 2312614"/>
                          <a:gd name="connsiteX27" fmla="*/ 2586032 w 3042617"/>
                          <a:gd name="connsiteY27" fmla="*/ 1434281 h 2312614"/>
                          <a:gd name="connsiteX28" fmla="*/ 2677472 w 3042617"/>
                          <a:gd name="connsiteY28" fmla="*/ 1472381 h 2312614"/>
                          <a:gd name="connsiteX29" fmla="*/ 2784152 w 3042617"/>
                          <a:gd name="connsiteY29" fmla="*/ 1472381 h 2312614"/>
                          <a:gd name="connsiteX30" fmla="*/ 2807012 w 3042617"/>
                          <a:gd name="connsiteY30" fmla="*/ 1540961 h 2312614"/>
                          <a:gd name="connsiteX31" fmla="*/ 2669852 w 3042617"/>
                          <a:gd name="connsiteY31" fmla="*/ 1579061 h 2312614"/>
                          <a:gd name="connsiteX32" fmla="*/ 2669852 w 3042617"/>
                          <a:gd name="connsiteY32" fmla="*/ 1617161 h 2312614"/>
                          <a:gd name="connsiteX33" fmla="*/ 2997512 w 3042617"/>
                          <a:gd name="connsiteY33" fmla="*/ 1617161 h 2312614"/>
                          <a:gd name="connsiteX34" fmla="*/ 3020372 w 3042617"/>
                          <a:gd name="connsiteY34" fmla="*/ 1861001 h 2312614"/>
                          <a:gd name="connsiteX35" fmla="*/ 2814632 w 3042617"/>
                          <a:gd name="connsiteY35" fmla="*/ 1716221 h 2312614"/>
                          <a:gd name="connsiteX36" fmla="*/ 2707952 w 3042617"/>
                          <a:gd name="connsiteY36" fmla="*/ 1731461 h 2312614"/>
                          <a:gd name="connsiteX37" fmla="*/ 2707952 w 3042617"/>
                          <a:gd name="connsiteY37" fmla="*/ 1906721 h 2312614"/>
                          <a:gd name="connsiteX38" fmla="*/ 2799392 w 3042617"/>
                          <a:gd name="connsiteY38" fmla="*/ 1883861 h 2312614"/>
                          <a:gd name="connsiteX39" fmla="*/ 2784152 w 3042617"/>
                          <a:gd name="connsiteY39" fmla="*/ 1952441 h 2312614"/>
                          <a:gd name="connsiteX40" fmla="*/ 2898452 w 3042617"/>
                          <a:gd name="connsiteY40" fmla="*/ 2013401 h 2312614"/>
                          <a:gd name="connsiteX41" fmla="*/ 2890832 w 3042617"/>
                          <a:gd name="connsiteY41" fmla="*/ 2043881 h 2312614"/>
                          <a:gd name="connsiteX42" fmla="*/ 2746052 w 3042617"/>
                          <a:gd name="connsiteY42" fmla="*/ 1990541 h 2312614"/>
                          <a:gd name="connsiteX43" fmla="*/ 2799392 w 3042617"/>
                          <a:gd name="connsiteY43" fmla="*/ 2196281 h 2312614"/>
                          <a:gd name="connsiteX44" fmla="*/ 2593652 w 3042617"/>
                          <a:gd name="connsiteY44" fmla="*/ 2219141 h 2312614"/>
                          <a:gd name="connsiteX45" fmla="*/ 1473512 w 3042617"/>
                          <a:gd name="connsiteY45" fmla="*/ 2310581 h 2312614"/>
                          <a:gd name="connsiteX46" fmla="*/ 1290632 w 3042617"/>
                          <a:gd name="connsiteY46" fmla="*/ 2120081 h 2312614"/>
                          <a:gd name="connsiteX47" fmla="*/ 673412 w 3042617"/>
                          <a:gd name="connsiteY47" fmla="*/ 2005781 h 2312614"/>
                          <a:gd name="connsiteX48" fmla="*/ 368612 w 3042617"/>
                          <a:gd name="connsiteY48" fmla="*/ 2005781 h 2312614"/>
                          <a:gd name="connsiteX49" fmla="*/ 269552 w 3042617"/>
                          <a:gd name="connsiteY49" fmla="*/ 2021021 h 2312614"/>
                          <a:gd name="connsiteX50" fmla="*/ 2852 w 3042617"/>
                          <a:gd name="connsiteY50" fmla="*/ 1815281 h 2312614"/>
                          <a:gd name="connsiteX51" fmla="*/ 261932 w 3042617"/>
                          <a:gd name="connsiteY51" fmla="*/ 1586681 h 2312614"/>
                          <a:gd name="connsiteX0" fmla="*/ 261932 w 3042617"/>
                          <a:gd name="connsiteY0" fmla="*/ 1585145 h 2311078"/>
                          <a:gd name="connsiteX1" fmla="*/ 1511612 w 3042617"/>
                          <a:gd name="connsiteY1" fmla="*/ 503106 h 2311078"/>
                          <a:gd name="connsiteX2" fmla="*/ 2045012 w 3042617"/>
                          <a:gd name="connsiteY2" fmla="*/ 68765 h 2311078"/>
                          <a:gd name="connsiteX3" fmla="*/ 2273612 w 3042617"/>
                          <a:gd name="connsiteY3" fmla="*/ 185 h 2311078"/>
                          <a:gd name="connsiteX4" fmla="*/ 2265992 w 3042617"/>
                          <a:gd name="connsiteY4" fmla="*/ 45905 h 2311078"/>
                          <a:gd name="connsiteX5" fmla="*/ 2365052 w 3042617"/>
                          <a:gd name="connsiteY5" fmla="*/ 167825 h 2311078"/>
                          <a:gd name="connsiteX6" fmla="*/ 2547932 w 3042617"/>
                          <a:gd name="connsiteY6" fmla="*/ 434525 h 2311078"/>
                          <a:gd name="connsiteX7" fmla="*/ 2768912 w 3042617"/>
                          <a:gd name="connsiteY7" fmla="*/ 442145 h 2311078"/>
                          <a:gd name="connsiteX8" fmla="*/ 2586032 w 3042617"/>
                          <a:gd name="connsiteY8" fmla="*/ 518345 h 2311078"/>
                          <a:gd name="connsiteX9" fmla="*/ 2791772 w 3042617"/>
                          <a:gd name="connsiteY9" fmla="*/ 533585 h 2311078"/>
                          <a:gd name="connsiteX10" fmla="*/ 2624132 w 3042617"/>
                          <a:gd name="connsiteY10" fmla="*/ 571685 h 2311078"/>
                          <a:gd name="connsiteX11" fmla="*/ 2776532 w 3042617"/>
                          <a:gd name="connsiteY11" fmla="*/ 579305 h 2311078"/>
                          <a:gd name="connsiteX12" fmla="*/ 2814632 w 3042617"/>
                          <a:gd name="connsiteY12" fmla="*/ 762185 h 2311078"/>
                          <a:gd name="connsiteX13" fmla="*/ 2601272 w 3042617"/>
                          <a:gd name="connsiteY13" fmla="*/ 762185 h 2311078"/>
                          <a:gd name="connsiteX14" fmla="*/ 2608892 w 3042617"/>
                          <a:gd name="connsiteY14" fmla="*/ 876485 h 2311078"/>
                          <a:gd name="connsiteX15" fmla="*/ 2593652 w 3042617"/>
                          <a:gd name="connsiteY15" fmla="*/ 960305 h 2311078"/>
                          <a:gd name="connsiteX16" fmla="*/ 2807012 w 3042617"/>
                          <a:gd name="connsiteY16" fmla="*/ 937445 h 2311078"/>
                          <a:gd name="connsiteX17" fmla="*/ 2784152 w 3042617"/>
                          <a:gd name="connsiteY17" fmla="*/ 1006025 h 2311078"/>
                          <a:gd name="connsiteX18" fmla="*/ 2601272 w 3042617"/>
                          <a:gd name="connsiteY18" fmla="*/ 998405 h 2311078"/>
                          <a:gd name="connsiteX19" fmla="*/ 2593652 w 3042617"/>
                          <a:gd name="connsiteY19" fmla="*/ 1044125 h 2311078"/>
                          <a:gd name="connsiteX20" fmla="*/ 2738432 w 3042617"/>
                          <a:gd name="connsiteY20" fmla="*/ 1013645 h 2311078"/>
                          <a:gd name="connsiteX21" fmla="*/ 2738432 w 3042617"/>
                          <a:gd name="connsiteY21" fmla="*/ 1089845 h 2311078"/>
                          <a:gd name="connsiteX22" fmla="*/ 2586032 w 3042617"/>
                          <a:gd name="connsiteY22" fmla="*/ 1074605 h 2311078"/>
                          <a:gd name="connsiteX23" fmla="*/ 2547932 w 3042617"/>
                          <a:gd name="connsiteY23" fmla="*/ 1219385 h 2311078"/>
                          <a:gd name="connsiteX24" fmla="*/ 2631752 w 3042617"/>
                          <a:gd name="connsiteY24" fmla="*/ 1318445 h 2311078"/>
                          <a:gd name="connsiteX25" fmla="*/ 2387912 w 3042617"/>
                          <a:gd name="connsiteY25" fmla="*/ 1402265 h 2311078"/>
                          <a:gd name="connsiteX26" fmla="*/ 2448872 w 3042617"/>
                          <a:gd name="connsiteY26" fmla="*/ 1432745 h 2311078"/>
                          <a:gd name="connsiteX27" fmla="*/ 2586032 w 3042617"/>
                          <a:gd name="connsiteY27" fmla="*/ 1432745 h 2311078"/>
                          <a:gd name="connsiteX28" fmla="*/ 2677472 w 3042617"/>
                          <a:gd name="connsiteY28" fmla="*/ 1470845 h 2311078"/>
                          <a:gd name="connsiteX29" fmla="*/ 2784152 w 3042617"/>
                          <a:gd name="connsiteY29" fmla="*/ 1470845 h 2311078"/>
                          <a:gd name="connsiteX30" fmla="*/ 2807012 w 3042617"/>
                          <a:gd name="connsiteY30" fmla="*/ 1539425 h 2311078"/>
                          <a:gd name="connsiteX31" fmla="*/ 2669852 w 3042617"/>
                          <a:gd name="connsiteY31" fmla="*/ 1577525 h 2311078"/>
                          <a:gd name="connsiteX32" fmla="*/ 2669852 w 3042617"/>
                          <a:gd name="connsiteY32" fmla="*/ 1615625 h 2311078"/>
                          <a:gd name="connsiteX33" fmla="*/ 2997512 w 3042617"/>
                          <a:gd name="connsiteY33" fmla="*/ 1615625 h 2311078"/>
                          <a:gd name="connsiteX34" fmla="*/ 3020372 w 3042617"/>
                          <a:gd name="connsiteY34" fmla="*/ 1859465 h 2311078"/>
                          <a:gd name="connsiteX35" fmla="*/ 2814632 w 3042617"/>
                          <a:gd name="connsiteY35" fmla="*/ 1714685 h 2311078"/>
                          <a:gd name="connsiteX36" fmla="*/ 2707952 w 3042617"/>
                          <a:gd name="connsiteY36" fmla="*/ 1729925 h 2311078"/>
                          <a:gd name="connsiteX37" fmla="*/ 2707952 w 3042617"/>
                          <a:gd name="connsiteY37" fmla="*/ 1905185 h 2311078"/>
                          <a:gd name="connsiteX38" fmla="*/ 2799392 w 3042617"/>
                          <a:gd name="connsiteY38" fmla="*/ 1882325 h 2311078"/>
                          <a:gd name="connsiteX39" fmla="*/ 2784152 w 3042617"/>
                          <a:gd name="connsiteY39" fmla="*/ 1950905 h 2311078"/>
                          <a:gd name="connsiteX40" fmla="*/ 2898452 w 3042617"/>
                          <a:gd name="connsiteY40" fmla="*/ 2011865 h 2311078"/>
                          <a:gd name="connsiteX41" fmla="*/ 2890832 w 3042617"/>
                          <a:gd name="connsiteY41" fmla="*/ 2042345 h 2311078"/>
                          <a:gd name="connsiteX42" fmla="*/ 2746052 w 3042617"/>
                          <a:gd name="connsiteY42" fmla="*/ 1989005 h 2311078"/>
                          <a:gd name="connsiteX43" fmla="*/ 2799392 w 3042617"/>
                          <a:gd name="connsiteY43" fmla="*/ 2194745 h 2311078"/>
                          <a:gd name="connsiteX44" fmla="*/ 2593652 w 3042617"/>
                          <a:gd name="connsiteY44" fmla="*/ 2217605 h 2311078"/>
                          <a:gd name="connsiteX45" fmla="*/ 1473512 w 3042617"/>
                          <a:gd name="connsiteY45" fmla="*/ 2309045 h 2311078"/>
                          <a:gd name="connsiteX46" fmla="*/ 1290632 w 3042617"/>
                          <a:gd name="connsiteY46" fmla="*/ 2118545 h 2311078"/>
                          <a:gd name="connsiteX47" fmla="*/ 673412 w 3042617"/>
                          <a:gd name="connsiteY47" fmla="*/ 2004245 h 2311078"/>
                          <a:gd name="connsiteX48" fmla="*/ 368612 w 3042617"/>
                          <a:gd name="connsiteY48" fmla="*/ 2004245 h 2311078"/>
                          <a:gd name="connsiteX49" fmla="*/ 269552 w 3042617"/>
                          <a:gd name="connsiteY49" fmla="*/ 2019485 h 2311078"/>
                          <a:gd name="connsiteX50" fmla="*/ 2852 w 3042617"/>
                          <a:gd name="connsiteY50" fmla="*/ 1813745 h 2311078"/>
                          <a:gd name="connsiteX51" fmla="*/ 261932 w 3042617"/>
                          <a:gd name="connsiteY51" fmla="*/ 1585145 h 2311078"/>
                          <a:gd name="connsiteX0" fmla="*/ 261932 w 3042617"/>
                          <a:gd name="connsiteY0" fmla="*/ 1585145 h 2319439"/>
                          <a:gd name="connsiteX1" fmla="*/ 1511612 w 3042617"/>
                          <a:gd name="connsiteY1" fmla="*/ 503106 h 2319439"/>
                          <a:gd name="connsiteX2" fmla="*/ 2045012 w 3042617"/>
                          <a:gd name="connsiteY2" fmla="*/ 68765 h 2319439"/>
                          <a:gd name="connsiteX3" fmla="*/ 2273612 w 3042617"/>
                          <a:gd name="connsiteY3" fmla="*/ 185 h 2319439"/>
                          <a:gd name="connsiteX4" fmla="*/ 2265992 w 3042617"/>
                          <a:gd name="connsiteY4" fmla="*/ 45905 h 2319439"/>
                          <a:gd name="connsiteX5" fmla="*/ 2365052 w 3042617"/>
                          <a:gd name="connsiteY5" fmla="*/ 167825 h 2319439"/>
                          <a:gd name="connsiteX6" fmla="*/ 2547932 w 3042617"/>
                          <a:gd name="connsiteY6" fmla="*/ 434525 h 2319439"/>
                          <a:gd name="connsiteX7" fmla="*/ 2768912 w 3042617"/>
                          <a:gd name="connsiteY7" fmla="*/ 442145 h 2319439"/>
                          <a:gd name="connsiteX8" fmla="*/ 2586032 w 3042617"/>
                          <a:gd name="connsiteY8" fmla="*/ 518345 h 2319439"/>
                          <a:gd name="connsiteX9" fmla="*/ 2791772 w 3042617"/>
                          <a:gd name="connsiteY9" fmla="*/ 533585 h 2319439"/>
                          <a:gd name="connsiteX10" fmla="*/ 2624132 w 3042617"/>
                          <a:gd name="connsiteY10" fmla="*/ 571685 h 2319439"/>
                          <a:gd name="connsiteX11" fmla="*/ 2776532 w 3042617"/>
                          <a:gd name="connsiteY11" fmla="*/ 579305 h 2319439"/>
                          <a:gd name="connsiteX12" fmla="*/ 2814632 w 3042617"/>
                          <a:gd name="connsiteY12" fmla="*/ 762185 h 2319439"/>
                          <a:gd name="connsiteX13" fmla="*/ 2601272 w 3042617"/>
                          <a:gd name="connsiteY13" fmla="*/ 762185 h 2319439"/>
                          <a:gd name="connsiteX14" fmla="*/ 2608892 w 3042617"/>
                          <a:gd name="connsiteY14" fmla="*/ 876485 h 2319439"/>
                          <a:gd name="connsiteX15" fmla="*/ 2593652 w 3042617"/>
                          <a:gd name="connsiteY15" fmla="*/ 960305 h 2319439"/>
                          <a:gd name="connsiteX16" fmla="*/ 2807012 w 3042617"/>
                          <a:gd name="connsiteY16" fmla="*/ 937445 h 2319439"/>
                          <a:gd name="connsiteX17" fmla="*/ 2784152 w 3042617"/>
                          <a:gd name="connsiteY17" fmla="*/ 1006025 h 2319439"/>
                          <a:gd name="connsiteX18" fmla="*/ 2601272 w 3042617"/>
                          <a:gd name="connsiteY18" fmla="*/ 998405 h 2319439"/>
                          <a:gd name="connsiteX19" fmla="*/ 2593652 w 3042617"/>
                          <a:gd name="connsiteY19" fmla="*/ 1044125 h 2319439"/>
                          <a:gd name="connsiteX20" fmla="*/ 2738432 w 3042617"/>
                          <a:gd name="connsiteY20" fmla="*/ 1013645 h 2319439"/>
                          <a:gd name="connsiteX21" fmla="*/ 2738432 w 3042617"/>
                          <a:gd name="connsiteY21" fmla="*/ 1089845 h 2319439"/>
                          <a:gd name="connsiteX22" fmla="*/ 2586032 w 3042617"/>
                          <a:gd name="connsiteY22" fmla="*/ 1074605 h 2319439"/>
                          <a:gd name="connsiteX23" fmla="*/ 2547932 w 3042617"/>
                          <a:gd name="connsiteY23" fmla="*/ 1219385 h 2319439"/>
                          <a:gd name="connsiteX24" fmla="*/ 2631752 w 3042617"/>
                          <a:gd name="connsiteY24" fmla="*/ 1318445 h 2319439"/>
                          <a:gd name="connsiteX25" fmla="*/ 2387912 w 3042617"/>
                          <a:gd name="connsiteY25" fmla="*/ 1402265 h 2319439"/>
                          <a:gd name="connsiteX26" fmla="*/ 2448872 w 3042617"/>
                          <a:gd name="connsiteY26" fmla="*/ 1432745 h 2319439"/>
                          <a:gd name="connsiteX27" fmla="*/ 2586032 w 3042617"/>
                          <a:gd name="connsiteY27" fmla="*/ 1432745 h 2319439"/>
                          <a:gd name="connsiteX28" fmla="*/ 2677472 w 3042617"/>
                          <a:gd name="connsiteY28" fmla="*/ 1470845 h 2319439"/>
                          <a:gd name="connsiteX29" fmla="*/ 2784152 w 3042617"/>
                          <a:gd name="connsiteY29" fmla="*/ 1470845 h 2319439"/>
                          <a:gd name="connsiteX30" fmla="*/ 2807012 w 3042617"/>
                          <a:gd name="connsiteY30" fmla="*/ 1539425 h 2319439"/>
                          <a:gd name="connsiteX31" fmla="*/ 2669852 w 3042617"/>
                          <a:gd name="connsiteY31" fmla="*/ 1577525 h 2319439"/>
                          <a:gd name="connsiteX32" fmla="*/ 2669852 w 3042617"/>
                          <a:gd name="connsiteY32" fmla="*/ 1615625 h 2319439"/>
                          <a:gd name="connsiteX33" fmla="*/ 2997512 w 3042617"/>
                          <a:gd name="connsiteY33" fmla="*/ 1615625 h 2319439"/>
                          <a:gd name="connsiteX34" fmla="*/ 3020372 w 3042617"/>
                          <a:gd name="connsiteY34" fmla="*/ 1859465 h 2319439"/>
                          <a:gd name="connsiteX35" fmla="*/ 2814632 w 3042617"/>
                          <a:gd name="connsiteY35" fmla="*/ 1714685 h 2319439"/>
                          <a:gd name="connsiteX36" fmla="*/ 2707952 w 3042617"/>
                          <a:gd name="connsiteY36" fmla="*/ 1729925 h 2319439"/>
                          <a:gd name="connsiteX37" fmla="*/ 2707952 w 3042617"/>
                          <a:gd name="connsiteY37" fmla="*/ 1905185 h 2319439"/>
                          <a:gd name="connsiteX38" fmla="*/ 2799392 w 3042617"/>
                          <a:gd name="connsiteY38" fmla="*/ 1882325 h 2319439"/>
                          <a:gd name="connsiteX39" fmla="*/ 2784152 w 3042617"/>
                          <a:gd name="connsiteY39" fmla="*/ 1950905 h 2319439"/>
                          <a:gd name="connsiteX40" fmla="*/ 2898452 w 3042617"/>
                          <a:gd name="connsiteY40" fmla="*/ 2011865 h 2319439"/>
                          <a:gd name="connsiteX41" fmla="*/ 2890832 w 3042617"/>
                          <a:gd name="connsiteY41" fmla="*/ 2042345 h 2319439"/>
                          <a:gd name="connsiteX42" fmla="*/ 2746052 w 3042617"/>
                          <a:gd name="connsiteY42" fmla="*/ 1989005 h 2319439"/>
                          <a:gd name="connsiteX43" fmla="*/ 2799392 w 3042617"/>
                          <a:gd name="connsiteY43" fmla="*/ 2194745 h 2319439"/>
                          <a:gd name="connsiteX44" fmla="*/ 2593652 w 3042617"/>
                          <a:gd name="connsiteY44" fmla="*/ 2217605 h 2319439"/>
                          <a:gd name="connsiteX45" fmla="*/ 1755452 w 3042617"/>
                          <a:gd name="connsiteY45" fmla="*/ 2286185 h 2319439"/>
                          <a:gd name="connsiteX46" fmla="*/ 1473512 w 3042617"/>
                          <a:gd name="connsiteY46" fmla="*/ 2309045 h 2319439"/>
                          <a:gd name="connsiteX47" fmla="*/ 1290632 w 3042617"/>
                          <a:gd name="connsiteY47" fmla="*/ 2118545 h 2319439"/>
                          <a:gd name="connsiteX48" fmla="*/ 673412 w 3042617"/>
                          <a:gd name="connsiteY48" fmla="*/ 2004245 h 2319439"/>
                          <a:gd name="connsiteX49" fmla="*/ 368612 w 3042617"/>
                          <a:gd name="connsiteY49" fmla="*/ 2004245 h 2319439"/>
                          <a:gd name="connsiteX50" fmla="*/ 269552 w 3042617"/>
                          <a:gd name="connsiteY50" fmla="*/ 2019485 h 2319439"/>
                          <a:gd name="connsiteX51" fmla="*/ 2852 w 3042617"/>
                          <a:gd name="connsiteY51" fmla="*/ 1813745 h 2319439"/>
                          <a:gd name="connsiteX52" fmla="*/ 261932 w 3042617"/>
                          <a:gd name="connsiteY52" fmla="*/ 1585145 h 2319439"/>
                          <a:gd name="connsiteX0" fmla="*/ 261932 w 3042617"/>
                          <a:gd name="connsiteY0" fmla="*/ 1562767 h 2297061"/>
                          <a:gd name="connsiteX1" fmla="*/ 1511612 w 3042617"/>
                          <a:gd name="connsiteY1" fmla="*/ 480728 h 2297061"/>
                          <a:gd name="connsiteX2" fmla="*/ 2045012 w 3042617"/>
                          <a:gd name="connsiteY2" fmla="*/ 46387 h 2297061"/>
                          <a:gd name="connsiteX3" fmla="*/ 2265992 w 3042617"/>
                          <a:gd name="connsiteY3" fmla="*/ 23527 h 2297061"/>
                          <a:gd name="connsiteX4" fmla="*/ 2365052 w 3042617"/>
                          <a:gd name="connsiteY4" fmla="*/ 145447 h 2297061"/>
                          <a:gd name="connsiteX5" fmla="*/ 2547932 w 3042617"/>
                          <a:gd name="connsiteY5" fmla="*/ 412147 h 2297061"/>
                          <a:gd name="connsiteX6" fmla="*/ 2768912 w 3042617"/>
                          <a:gd name="connsiteY6" fmla="*/ 419767 h 2297061"/>
                          <a:gd name="connsiteX7" fmla="*/ 2586032 w 3042617"/>
                          <a:gd name="connsiteY7" fmla="*/ 495967 h 2297061"/>
                          <a:gd name="connsiteX8" fmla="*/ 2791772 w 3042617"/>
                          <a:gd name="connsiteY8" fmla="*/ 511207 h 2297061"/>
                          <a:gd name="connsiteX9" fmla="*/ 2624132 w 3042617"/>
                          <a:gd name="connsiteY9" fmla="*/ 549307 h 2297061"/>
                          <a:gd name="connsiteX10" fmla="*/ 2776532 w 3042617"/>
                          <a:gd name="connsiteY10" fmla="*/ 556927 h 2297061"/>
                          <a:gd name="connsiteX11" fmla="*/ 2814632 w 3042617"/>
                          <a:gd name="connsiteY11" fmla="*/ 739807 h 2297061"/>
                          <a:gd name="connsiteX12" fmla="*/ 2601272 w 3042617"/>
                          <a:gd name="connsiteY12" fmla="*/ 739807 h 2297061"/>
                          <a:gd name="connsiteX13" fmla="*/ 2608892 w 3042617"/>
                          <a:gd name="connsiteY13" fmla="*/ 854107 h 2297061"/>
                          <a:gd name="connsiteX14" fmla="*/ 2593652 w 3042617"/>
                          <a:gd name="connsiteY14" fmla="*/ 937927 h 2297061"/>
                          <a:gd name="connsiteX15" fmla="*/ 2807012 w 3042617"/>
                          <a:gd name="connsiteY15" fmla="*/ 915067 h 2297061"/>
                          <a:gd name="connsiteX16" fmla="*/ 2784152 w 3042617"/>
                          <a:gd name="connsiteY16" fmla="*/ 983647 h 2297061"/>
                          <a:gd name="connsiteX17" fmla="*/ 2601272 w 3042617"/>
                          <a:gd name="connsiteY17" fmla="*/ 976027 h 2297061"/>
                          <a:gd name="connsiteX18" fmla="*/ 2593652 w 3042617"/>
                          <a:gd name="connsiteY18" fmla="*/ 1021747 h 2297061"/>
                          <a:gd name="connsiteX19" fmla="*/ 2738432 w 3042617"/>
                          <a:gd name="connsiteY19" fmla="*/ 991267 h 2297061"/>
                          <a:gd name="connsiteX20" fmla="*/ 2738432 w 3042617"/>
                          <a:gd name="connsiteY20" fmla="*/ 1067467 h 2297061"/>
                          <a:gd name="connsiteX21" fmla="*/ 2586032 w 3042617"/>
                          <a:gd name="connsiteY21" fmla="*/ 1052227 h 2297061"/>
                          <a:gd name="connsiteX22" fmla="*/ 2547932 w 3042617"/>
                          <a:gd name="connsiteY22" fmla="*/ 1197007 h 2297061"/>
                          <a:gd name="connsiteX23" fmla="*/ 2631752 w 3042617"/>
                          <a:gd name="connsiteY23" fmla="*/ 1296067 h 2297061"/>
                          <a:gd name="connsiteX24" fmla="*/ 2387912 w 3042617"/>
                          <a:gd name="connsiteY24" fmla="*/ 1379887 h 2297061"/>
                          <a:gd name="connsiteX25" fmla="*/ 2448872 w 3042617"/>
                          <a:gd name="connsiteY25" fmla="*/ 1410367 h 2297061"/>
                          <a:gd name="connsiteX26" fmla="*/ 2586032 w 3042617"/>
                          <a:gd name="connsiteY26" fmla="*/ 1410367 h 2297061"/>
                          <a:gd name="connsiteX27" fmla="*/ 2677472 w 3042617"/>
                          <a:gd name="connsiteY27" fmla="*/ 1448467 h 2297061"/>
                          <a:gd name="connsiteX28" fmla="*/ 2784152 w 3042617"/>
                          <a:gd name="connsiteY28" fmla="*/ 1448467 h 2297061"/>
                          <a:gd name="connsiteX29" fmla="*/ 2807012 w 3042617"/>
                          <a:gd name="connsiteY29" fmla="*/ 1517047 h 2297061"/>
                          <a:gd name="connsiteX30" fmla="*/ 2669852 w 3042617"/>
                          <a:gd name="connsiteY30" fmla="*/ 1555147 h 2297061"/>
                          <a:gd name="connsiteX31" fmla="*/ 2669852 w 3042617"/>
                          <a:gd name="connsiteY31" fmla="*/ 1593247 h 2297061"/>
                          <a:gd name="connsiteX32" fmla="*/ 2997512 w 3042617"/>
                          <a:gd name="connsiteY32" fmla="*/ 1593247 h 2297061"/>
                          <a:gd name="connsiteX33" fmla="*/ 3020372 w 3042617"/>
                          <a:gd name="connsiteY33" fmla="*/ 1837087 h 2297061"/>
                          <a:gd name="connsiteX34" fmla="*/ 2814632 w 3042617"/>
                          <a:gd name="connsiteY34" fmla="*/ 1692307 h 2297061"/>
                          <a:gd name="connsiteX35" fmla="*/ 2707952 w 3042617"/>
                          <a:gd name="connsiteY35" fmla="*/ 1707547 h 2297061"/>
                          <a:gd name="connsiteX36" fmla="*/ 2707952 w 3042617"/>
                          <a:gd name="connsiteY36" fmla="*/ 1882807 h 2297061"/>
                          <a:gd name="connsiteX37" fmla="*/ 2799392 w 3042617"/>
                          <a:gd name="connsiteY37" fmla="*/ 1859947 h 2297061"/>
                          <a:gd name="connsiteX38" fmla="*/ 2784152 w 3042617"/>
                          <a:gd name="connsiteY38" fmla="*/ 1928527 h 2297061"/>
                          <a:gd name="connsiteX39" fmla="*/ 2898452 w 3042617"/>
                          <a:gd name="connsiteY39" fmla="*/ 1989487 h 2297061"/>
                          <a:gd name="connsiteX40" fmla="*/ 2890832 w 3042617"/>
                          <a:gd name="connsiteY40" fmla="*/ 2019967 h 2297061"/>
                          <a:gd name="connsiteX41" fmla="*/ 2746052 w 3042617"/>
                          <a:gd name="connsiteY41" fmla="*/ 1966627 h 2297061"/>
                          <a:gd name="connsiteX42" fmla="*/ 2799392 w 3042617"/>
                          <a:gd name="connsiteY42" fmla="*/ 2172367 h 2297061"/>
                          <a:gd name="connsiteX43" fmla="*/ 2593652 w 3042617"/>
                          <a:gd name="connsiteY43" fmla="*/ 2195227 h 2297061"/>
                          <a:gd name="connsiteX44" fmla="*/ 1755452 w 3042617"/>
                          <a:gd name="connsiteY44" fmla="*/ 2263807 h 2297061"/>
                          <a:gd name="connsiteX45" fmla="*/ 1473512 w 3042617"/>
                          <a:gd name="connsiteY45" fmla="*/ 2286667 h 2297061"/>
                          <a:gd name="connsiteX46" fmla="*/ 1290632 w 3042617"/>
                          <a:gd name="connsiteY46" fmla="*/ 2096167 h 2297061"/>
                          <a:gd name="connsiteX47" fmla="*/ 673412 w 3042617"/>
                          <a:gd name="connsiteY47" fmla="*/ 1981867 h 2297061"/>
                          <a:gd name="connsiteX48" fmla="*/ 368612 w 3042617"/>
                          <a:gd name="connsiteY48" fmla="*/ 1981867 h 2297061"/>
                          <a:gd name="connsiteX49" fmla="*/ 269552 w 3042617"/>
                          <a:gd name="connsiteY49" fmla="*/ 1997107 h 2297061"/>
                          <a:gd name="connsiteX50" fmla="*/ 2852 w 3042617"/>
                          <a:gd name="connsiteY50" fmla="*/ 1791367 h 2297061"/>
                          <a:gd name="connsiteX51" fmla="*/ 261932 w 3042617"/>
                          <a:gd name="connsiteY51" fmla="*/ 1562767 h 2297061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547932 w 3042617"/>
                          <a:gd name="connsiteY5" fmla="*/ 455626 h 2340540"/>
                          <a:gd name="connsiteX6" fmla="*/ 2768912 w 3042617"/>
                          <a:gd name="connsiteY6" fmla="*/ 463246 h 2340540"/>
                          <a:gd name="connsiteX7" fmla="*/ 2586032 w 3042617"/>
                          <a:gd name="connsiteY7" fmla="*/ 539446 h 2340540"/>
                          <a:gd name="connsiteX8" fmla="*/ 2791772 w 3042617"/>
                          <a:gd name="connsiteY8" fmla="*/ 554686 h 2340540"/>
                          <a:gd name="connsiteX9" fmla="*/ 2624132 w 3042617"/>
                          <a:gd name="connsiteY9" fmla="*/ 592786 h 2340540"/>
                          <a:gd name="connsiteX10" fmla="*/ 2776532 w 3042617"/>
                          <a:gd name="connsiteY10" fmla="*/ 600406 h 2340540"/>
                          <a:gd name="connsiteX11" fmla="*/ 2814632 w 3042617"/>
                          <a:gd name="connsiteY11" fmla="*/ 783286 h 2340540"/>
                          <a:gd name="connsiteX12" fmla="*/ 2601272 w 3042617"/>
                          <a:gd name="connsiteY12" fmla="*/ 783286 h 2340540"/>
                          <a:gd name="connsiteX13" fmla="*/ 2608892 w 3042617"/>
                          <a:gd name="connsiteY13" fmla="*/ 897586 h 2340540"/>
                          <a:gd name="connsiteX14" fmla="*/ 2593652 w 3042617"/>
                          <a:gd name="connsiteY14" fmla="*/ 981406 h 2340540"/>
                          <a:gd name="connsiteX15" fmla="*/ 2807012 w 3042617"/>
                          <a:gd name="connsiteY15" fmla="*/ 958546 h 2340540"/>
                          <a:gd name="connsiteX16" fmla="*/ 2784152 w 3042617"/>
                          <a:gd name="connsiteY16" fmla="*/ 1027126 h 2340540"/>
                          <a:gd name="connsiteX17" fmla="*/ 2601272 w 3042617"/>
                          <a:gd name="connsiteY17" fmla="*/ 1019506 h 2340540"/>
                          <a:gd name="connsiteX18" fmla="*/ 2593652 w 3042617"/>
                          <a:gd name="connsiteY18" fmla="*/ 1065226 h 2340540"/>
                          <a:gd name="connsiteX19" fmla="*/ 2738432 w 3042617"/>
                          <a:gd name="connsiteY19" fmla="*/ 1034746 h 2340540"/>
                          <a:gd name="connsiteX20" fmla="*/ 2738432 w 3042617"/>
                          <a:gd name="connsiteY20" fmla="*/ 1110946 h 2340540"/>
                          <a:gd name="connsiteX21" fmla="*/ 2586032 w 3042617"/>
                          <a:gd name="connsiteY21" fmla="*/ 1095706 h 2340540"/>
                          <a:gd name="connsiteX22" fmla="*/ 2547932 w 3042617"/>
                          <a:gd name="connsiteY22" fmla="*/ 1240486 h 2340540"/>
                          <a:gd name="connsiteX23" fmla="*/ 2631752 w 3042617"/>
                          <a:gd name="connsiteY23" fmla="*/ 1339546 h 2340540"/>
                          <a:gd name="connsiteX24" fmla="*/ 2387912 w 3042617"/>
                          <a:gd name="connsiteY24" fmla="*/ 1423366 h 2340540"/>
                          <a:gd name="connsiteX25" fmla="*/ 2448872 w 3042617"/>
                          <a:gd name="connsiteY25" fmla="*/ 1453846 h 2340540"/>
                          <a:gd name="connsiteX26" fmla="*/ 2586032 w 3042617"/>
                          <a:gd name="connsiteY26" fmla="*/ 1453846 h 2340540"/>
                          <a:gd name="connsiteX27" fmla="*/ 2677472 w 3042617"/>
                          <a:gd name="connsiteY27" fmla="*/ 1491946 h 2340540"/>
                          <a:gd name="connsiteX28" fmla="*/ 2784152 w 3042617"/>
                          <a:gd name="connsiteY28" fmla="*/ 1491946 h 2340540"/>
                          <a:gd name="connsiteX29" fmla="*/ 2807012 w 3042617"/>
                          <a:gd name="connsiteY29" fmla="*/ 1560526 h 2340540"/>
                          <a:gd name="connsiteX30" fmla="*/ 2669852 w 3042617"/>
                          <a:gd name="connsiteY30" fmla="*/ 1598626 h 2340540"/>
                          <a:gd name="connsiteX31" fmla="*/ 2669852 w 3042617"/>
                          <a:gd name="connsiteY31" fmla="*/ 1636726 h 2340540"/>
                          <a:gd name="connsiteX32" fmla="*/ 2997512 w 3042617"/>
                          <a:gd name="connsiteY32" fmla="*/ 1636726 h 2340540"/>
                          <a:gd name="connsiteX33" fmla="*/ 3020372 w 3042617"/>
                          <a:gd name="connsiteY33" fmla="*/ 1880566 h 2340540"/>
                          <a:gd name="connsiteX34" fmla="*/ 2814632 w 3042617"/>
                          <a:gd name="connsiteY34" fmla="*/ 1735786 h 2340540"/>
                          <a:gd name="connsiteX35" fmla="*/ 2707952 w 3042617"/>
                          <a:gd name="connsiteY35" fmla="*/ 1751026 h 2340540"/>
                          <a:gd name="connsiteX36" fmla="*/ 2707952 w 3042617"/>
                          <a:gd name="connsiteY36" fmla="*/ 1926286 h 2340540"/>
                          <a:gd name="connsiteX37" fmla="*/ 2799392 w 3042617"/>
                          <a:gd name="connsiteY37" fmla="*/ 1903426 h 2340540"/>
                          <a:gd name="connsiteX38" fmla="*/ 2784152 w 3042617"/>
                          <a:gd name="connsiteY38" fmla="*/ 1972006 h 2340540"/>
                          <a:gd name="connsiteX39" fmla="*/ 2898452 w 3042617"/>
                          <a:gd name="connsiteY39" fmla="*/ 2032966 h 2340540"/>
                          <a:gd name="connsiteX40" fmla="*/ 2890832 w 3042617"/>
                          <a:gd name="connsiteY40" fmla="*/ 2063446 h 2340540"/>
                          <a:gd name="connsiteX41" fmla="*/ 2746052 w 3042617"/>
                          <a:gd name="connsiteY41" fmla="*/ 2010106 h 2340540"/>
                          <a:gd name="connsiteX42" fmla="*/ 2799392 w 3042617"/>
                          <a:gd name="connsiteY42" fmla="*/ 2215846 h 2340540"/>
                          <a:gd name="connsiteX43" fmla="*/ 2593652 w 3042617"/>
                          <a:gd name="connsiteY43" fmla="*/ 2238706 h 2340540"/>
                          <a:gd name="connsiteX44" fmla="*/ 1755452 w 3042617"/>
                          <a:gd name="connsiteY44" fmla="*/ 2307286 h 2340540"/>
                          <a:gd name="connsiteX45" fmla="*/ 1473512 w 3042617"/>
                          <a:gd name="connsiteY45" fmla="*/ 2330146 h 2340540"/>
                          <a:gd name="connsiteX46" fmla="*/ 1290632 w 3042617"/>
                          <a:gd name="connsiteY46" fmla="*/ 2139646 h 2340540"/>
                          <a:gd name="connsiteX47" fmla="*/ 673412 w 3042617"/>
                          <a:gd name="connsiteY47" fmla="*/ 2025346 h 2340540"/>
                          <a:gd name="connsiteX48" fmla="*/ 368612 w 3042617"/>
                          <a:gd name="connsiteY48" fmla="*/ 2025346 h 2340540"/>
                          <a:gd name="connsiteX49" fmla="*/ 269552 w 3042617"/>
                          <a:gd name="connsiteY49" fmla="*/ 2040586 h 2340540"/>
                          <a:gd name="connsiteX50" fmla="*/ 2852 w 3042617"/>
                          <a:gd name="connsiteY50" fmla="*/ 1834846 h 2340540"/>
                          <a:gd name="connsiteX51" fmla="*/ 261932 w 3042617"/>
                          <a:gd name="connsiteY51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68912 w 3042617"/>
                          <a:gd name="connsiteY7" fmla="*/ 46324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546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898452 w 3042617"/>
                          <a:gd name="connsiteY40" fmla="*/ 2032966 h 2340540"/>
                          <a:gd name="connsiteX41" fmla="*/ 2890832 w 3042617"/>
                          <a:gd name="connsiteY41" fmla="*/ 2063446 h 2340540"/>
                          <a:gd name="connsiteX42" fmla="*/ 2746052 w 3042617"/>
                          <a:gd name="connsiteY42" fmla="*/ 201010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84152 w 3042617"/>
                          <a:gd name="connsiteY7" fmla="*/ 43276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546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898452 w 3042617"/>
                          <a:gd name="connsiteY40" fmla="*/ 2032966 h 2340540"/>
                          <a:gd name="connsiteX41" fmla="*/ 2890832 w 3042617"/>
                          <a:gd name="connsiteY41" fmla="*/ 2063446 h 2340540"/>
                          <a:gd name="connsiteX42" fmla="*/ 2746052 w 3042617"/>
                          <a:gd name="connsiteY42" fmla="*/ 201010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84152 w 3042617"/>
                          <a:gd name="connsiteY7" fmla="*/ 43276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165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898452 w 3042617"/>
                          <a:gd name="connsiteY40" fmla="*/ 2032966 h 2340540"/>
                          <a:gd name="connsiteX41" fmla="*/ 2890832 w 3042617"/>
                          <a:gd name="connsiteY41" fmla="*/ 2063446 h 2340540"/>
                          <a:gd name="connsiteX42" fmla="*/ 2746052 w 3042617"/>
                          <a:gd name="connsiteY42" fmla="*/ 201010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84152 w 3042617"/>
                          <a:gd name="connsiteY7" fmla="*/ 43276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165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898452 w 3042617"/>
                          <a:gd name="connsiteY40" fmla="*/ 2032966 h 2340540"/>
                          <a:gd name="connsiteX41" fmla="*/ 2890832 w 3042617"/>
                          <a:gd name="connsiteY41" fmla="*/ 2063446 h 2340540"/>
                          <a:gd name="connsiteX42" fmla="*/ 2921312 w 3042617"/>
                          <a:gd name="connsiteY42" fmla="*/ 216250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84152 w 3042617"/>
                          <a:gd name="connsiteY7" fmla="*/ 43276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165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898452 w 3042617"/>
                          <a:gd name="connsiteY40" fmla="*/ 2032966 h 2340540"/>
                          <a:gd name="connsiteX41" fmla="*/ 2890832 w 3042617"/>
                          <a:gd name="connsiteY41" fmla="*/ 2063446 h 2340540"/>
                          <a:gd name="connsiteX42" fmla="*/ 2989892 w 3042617"/>
                          <a:gd name="connsiteY42" fmla="*/ 218536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84152 w 3042617"/>
                          <a:gd name="connsiteY7" fmla="*/ 43276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165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898452 w 3042617"/>
                          <a:gd name="connsiteY40" fmla="*/ 2032966 h 2340540"/>
                          <a:gd name="connsiteX41" fmla="*/ 2799392 w 3042617"/>
                          <a:gd name="connsiteY41" fmla="*/ 2093926 h 2340540"/>
                          <a:gd name="connsiteX42" fmla="*/ 2989892 w 3042617"/>
                          <a:gd name="connsiteY42" fmla="*/ 218536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42617"/>
                          <a:gd name="connsiteY0" fmla="*/ 1606246 h 2340540"/>
                          <a:gd name="connsiteX1" fmla="*/ 1511612 w 3042617"/>
                          <a:gd name="connsiteY1" fmla="*/ 524207 h 2340540"/>
                          <a:gd name="connsiteX2" fmla="*/ 2045012 w 3042617"/>
                          <a:gd name="connsiteY2" fmla="*/ 89866 h 2340540"/>
                          <a:gd name="connsiteX3" fmla="*/ 2197412 w 3042617"/>
                          <a:gd name="connsiteY3" fmla="*/ 6046 h 2340540"/>
                          <a:gd name="connsiteX4" fmla="*/ 2365052 w 3042617"/>
                          <a:gd name="connsiteY4" fmla="*/ 188926 h 2340540"/>
                          <a:gd name="connsiteX5" fmla="*/ 2479352 w 3042617"/>
                          <a:gd name="connsiteY5" fmla="*/ 318466 h 2340540"/>
                          <a:gd name="connsiteX6" fmla="*/ 2547932 w 3042617"/>
                          <a:gd name="connsiteY6" fmla="*/ 455626 h 2340540"/>
                          <a:gd name="connsiteX7" fmla="*/ 2784152 w 3042617"/>
                          <a:gd name="connsiteY7" fmla="*/ 432766 h 2340540"/>
                          <a:gd name="connsiteX8" fmla="*/ 2586032 w 3042617"/>
                          <a:gd name="connsiteY8" fmla="*/ 539446 h 2340540"/>
                          <a:gd name="connsiteX9" fmla="*/ 2791772 w 3042617"/>
                          <a:gd name="connsiteY9" fmla="*/ 516586 h 2340540"/>
                          <a:gd name="connsiteX10" fmla="*/ 2624132 w 3042617"/>
                          <a:gd name="connsiteY10" fmla="*/ 592786 h 2340540"/>
                          <a:gd name="connsiteX11" fmla="*/ 2776532 w 3042617"/>
                          <a:gd name="connsiteY11" fmla="*/ 600406 h 2340540"/>
                          <a:gd name="connsiteX12" fmla="*/ 2814632 w 3042617"/>
                          <a:gd name="connsiteY12" fmla="*/ 783286 h 2340540"/>
                          <a:gd name="connsiteX13" fmla="*/ 2601272 w 3042617"/>
                          <a:gd name="connsiteY13" fmla="*/ 783286 h 2340540"/>
                          <a:gd name="connsiteX14" fmla="*/ 2608892 w 3042617"/>
                          <a:gd name="connsiteY14" fmla="*/ 897586 h 2340540"/>
                          <a:gd name="connsiteX15" fmla="*/ 2593652 w 3042617"/>
                          <a:gd name="connsiteY15" fmla="*/ 981406 h 2340540"/>
                          <a:gd name="connsiteX16" fmla="*/ 2807012 w 3042617"/>
                          <a:gd name="connsiteY16" fmla="*/ 958546 h 2340540"/>
                          <a:gd name="connsiteX17" fmla="*/ 2784152 w 3042617"/>
                          <a:gd name="connsiteY17" fmla="*/ 1027126 h 2340540"/>
                          <a:gd name="connsiteX18" fmla="*/ 2601272 w 3042617"/>
                          <a:gd name="connsiteY18" fmla="*/ 1019506 h 2340540"/>
                          <a:gd name="connsiteX19" fmla="*/ 2593652 w 3042617"/>
                          <a:gd name="connsiteY19" fmla="*/ 1065226 h 2340540"/>
                          <a:gd name="connsiteX20" fmla="*/ 2738432 w 3042617"/>
                          <a:gd name="connsiteY20" fmla="*/ 1034746 h 2340540"/>
                          <a:gd name="connsiteX21" fmla="*/ 2738432 w 3042617"/>
                          <a:gd name="connsiteY21" fmla="*/ 1110946 h 2340540"/>
                          <a:gd name="connsiteX22" fmla="*/ 2586032 w 3042617"/>
                          <a:gd name="connsiteY22" fmla="*/ 1095706 h 2340540"/>
                          <a:gd name="connsiteX23" fmla="*/ 2547932 w 3042617"/>
                          <a:gd name="connsiteY23" fmla="*/ 1240486 h 2340540"/>
                          <a:gd name="connsiteX24" fmla="*/ 2631752 w 3042617"/>
                          <a:gd name="connsiteY24" fmla="*/ 1339546 h 2340540"/>
                          <a:gd name="connsiteX25" fmla="*/ 2387912 w 3042617"/>
                          <a:gd name="connsiteY25" fmla="*/ 1423366 h 2340540"/>
                          <a:gd name="connsiteX26" fmla="*/ 2448872 w 3042617"/>
                          <a:gd name="connsiteY26" fmla="*/ 1453846 h 2340540"/>
                          <a:gd name="connsiteX27" fmla="*/ 2586032 w 3042617"/>
                          <a:gd name="connsiteY27" fmla="*/ 1453846 h 2340540"/>
                          <a:gd name="connsiteX28" fmla="*/ 2677472 w 3042617"/>
                          <a:gd name="connsiteY28" fmla="*/ 1491946 h 2340540"/>
                          <a:gd name="connsiteX29" fmla="*/ 2784152 w 3042617"/>
                          <a:gd name="connsiteY29" fmla="*/ 1491946 h 2340540"/>
                          <a:gd name="connsiteX30" fmla="*/ 2807012 w 3042617"/>
                          <a:gd name="connsiteY30" fmla="*/ 1560526 h 2340540"/>
                          <a:gd name="connsiteX31" fmla="*/ 2669852 w 3042617"/>
                          <a:gd name="connsiteY31" fmla="*/ 1598626 h 2340540"/>
                          <a:gd name="connsiteX32" fmla="*/ 2669852 w 3042617"/>
                          <a:gd name="connsiteY32" fmla="*/ 1636726 h 2340540"/>
                          <a:gd name="connsiteX33" fmla="*/ 2997512 w 3042617"/>
                          <a:gd name="connsiteY33" fmla="*/ 1636726 h 2340540"/>
                          <a:gd name="connsiteX34" fmla="*/ 3020372 w 3042617"/>
                          <a:gd name="connsiteY34" fmla="*/ 1880566 h 2340540"/>
                          <a:gd name="connsiteX35" fmla="*/ 2814632 w 3042617"/>
                          <a:gd name="connsiteY35" fmla="*/ 1735786 h 2340540"/>
                          <a:gd name="connsiteX36" fmla="*/ 2707952 w 3042617"/>
                          <a:gd name="connsiteY36" fmla="*/ 1751026 h 2340540"/>
                          <a:gd name="connsiteX37" fmla="*/ 2707952 w 3042617"/>
                          <a:gd name="connsiteY37" fmla="*/ 1926286 h 2340540"/>
                          <a:gd name="connsiteX38" fmla="*/ 2799392 w 3042617"/>
                          <a:gd name="connsiteY38" fmla="*/ 1903426 h 2340540"/>
                          <a:gd name="connsiteX39" fmla="*/ 2784152 w 3042617"/>
                          <a:gd name="connsiteY39" fmla="*/ 1972006 h 2340540"/>
                          <a:gd name="connsiteX40" fmla="*/ 2791772 w 3042617"/>
                          <a:gd name="connsiteY40" fmla="*/ 2025346 h 2340540"/>
                          <a:gd name="connsiteX41" fmla="*/ 2799392 w 3042617"/>
                          <a:gd name="connsiteY41" fmla="*/ 2093926 h 2340540"/>
                          <a:gd name="connsiteX42" fmla="*/ 2989892 w 3042617"/>
                          <a:gd name="connsiteY42" fmla="*/ 2185366 h 2340540"/>
                          <a:gd name="connsiteX43" fmla="*/ 2799392 w 3042617"/>
                          <a:gd name="connsiteY43" fmla="*/ 2215846 h 2340540"/>
                          <a:gd name="connsiteX44" fmla="*/ 2593652 w 3042617"/>
                          <a:gd name="connsiteY44" fmla="*/ 2238706 h 2340540"/>
                          <a:gd name="connsiteX45" fmla="*/ 1755452 w 3042617"/>
                          <a:gd name="connsiteY45" fmla="*/ 2307286 h 2340540"/>
                          <a:gd name="connsiteX46" fmla="*/ 1473512 w 3042617"/>
                          <a:gd name="connsiteY46" fmla="*/ 2330146 h 2340540"/>
                          <a:gd name="connsiteX47" fmla="*/ 1290632 w 3042617"/>
                          <a:gd name="connsiteY47" fmla="*/ 2139646 h 2340540"/>
                          <a:gd name="connsiteX48" fmla="*/ 673412 w 3042617"/>
                          <a:gd name="connsiteY48" fmla="*/ 2025346 h 2340540"/>
                          <a:gd name="connsiteX49" fmla="*/ 368612 w 3042617"/>
                          <a:gd name="connsiteY49" fmla="*/ 2025346 h 2340540"/>
                          <a:gd name="connsiteX50" fmla="*/ 269552 w 3042617"/>
                          <a:gd name="connsiteY50" fmla="*/ 2040586 h 2340540"/>
                          <a:gd name="connsiteX51" fmla="*/ 2852 w 3042617"/>
                          <a:gd name="connsiteY51" fmla="*/ 1834846 h 2340540"/>
                          <a:gd name="connsiteX52" fmla="*/ 261932 w 3042617"/>
                          <a:gd name="connsiteY52" fmla="*/ 1606246 h 2340540"/>
                          <a:gd name="connsiteX0" fmla="*/ 261932 w 3030038"/>
                          <a:gd name="connsiteY0" fmla="*/ 1606246 h 2340540"/>
                          <a:gd name="connsiteX1" fmla="*/ 1511612 w 3030038"/>
                          <a:gd name="connsiteY1" fmla="*/ 524207 h 2340540"/>
                          <a:gd name="connsiteX2" fmla="*/ 2045012 w 3030038"/>
                          <a:gd name="connsiteY2" fmla="*/ 89866 h 2340540"/>
                          <a:gd name="connsiteX3" fmla="*/ 2197412 w 3030038"/>
                          <a:gd name="connsiteY3" fmla="*/ 6046 h 2340540"/>
                          <a:gd name="connsiteX4" fmla="*/ 2365052 w 3030038"/>
                          <a:gd name="connsiteY4" fmla="*/ 188926 h 2340540"/>
                          <a:gd name="connsiteX5" fmla="*/ 2479352 w 3030038"/>
                          <a:gd name="connsiteY5" fmla="*/ 318466 h 2340540"/>
                          <a:gd name="connsiteX6" fmla="*/ 2547932 w 3030038"/>
                          <a:gd name="connsiteY6" fmla="*/ 455626 h 2340540"/>
                          <a:gd name="connsiteX7" fmla="*/ 2784152 w 3030038"/>
                          <a:gd name="connsiteY7" fmla="*/ 432766 h 2340540"/>
                          <a:gd name="connsiteX8" fmla="*/ 2586032 w 3030038"/>
                          <a:gd name="connsiteY8" fmla="*/ 539446 h 2340540"/>
                          <a:gd name="connsiteX9" fmla="*/ 2791772 w 3030038"/>
                          <a:gd name="connsiteY9" fmla="*/ 516586 h 2340540"/>
                          <a:gd name="connsiteX10" fmla="*/ 2624132 w 3030038"/>
                          <a:gd name="connsiteY10" fmla="*/ 592786 h 2340540"/>
                          <a:gd name="connsiteX11" fmla="*/ 2776532 w 3030038"/>
                          <a:gd name="connsiteY11" fmla="*/ 600406 h 2340540"/>
                          <a:gd name="connsiteX12" fmla="*/ 2814632 w 3030038"/>
                          <a:gd name="connsiteY12" fmla="*/ 783286 h 2340540"/>
                          <a:gd name="connsiteX13" fmla="*/ 2601272 w 3030038"/>
                          <a:gd name="connsiteY13" fmla="*/ 783286 h 2340540"/>
                          <a:gd name="connsiteX14" fmla="*/ 2608892 w 3030038"/>
                          <a:gd name="connsiteY14" fmla="*/ 897586 h 2340540"/>
                          <a:gd name="connsiteX15" fmla="*/ 2593652 w 3030038"/>
                          <a:gd name="connsiteY15" fmla="*/ 981406 h 2340540"/>
                          <a:gd name="connsiteX16" fmla="*/ 2807012 w 3030038"/>
                          <a:gd name="connsiteY16" fmla="*/ 958546 h 2340540"/>
                          <a:gd name="connsiteX17" fmla="*/ 2784152 w 3030038"/>
                          <a:gd name="connsiteY17" fmla="*/ 1027126 h 2340540"/>
                          <a:gd name="connsiteX18" fmla="*/ 2601272 w 3030038"/>
                          <a:gd name="connsiteY18" fmla="*/ 1019506 h 2340540"/>
                          <a:gd name="connsiteX19" fmla="*/ 2593652 w 3030038"/>
                          <a:gd name="connsiteY19" fmla="*/ 1065226 h 2340540"/>
                          <a:gd name="connsiteX20" fmla="*/ 2738432 w 3030038"/>
                          <a:gd name="connsiteY20" fmla="*/ 1034746 h 2340540"/>
                          <a:gd name="connsiteX21" fmla="*/ 2738432 w 3030038"/>
                          <a:gd name="connsiteY21" fmla="*/ 1110946 h 2340540"/>
                          <a:gd name="connsiteX22" fmla="*/ 2586032 w 3030038"/>
                          <a:gd name="connsiteY22" fmla="*/ 1095706 h 2340540"/>
                          <a:gd name="connsiteX23" fmla="*/ 2547932 w 3030038"/>
                          <a:gd name="connsiteY23" fmla="*/ 1240486 h 2340540"/>
                          <a:gd name="connsiteX24" fmla="*/ 2631752 w 3030038"/>
                          <a:gd name="connsiteY24" fmla="*/ 1339546 h 2340540"/>
                          <a:gd name="connsiteX25" fmla="*/ 2387912 w 3030038"/>
                          <a:gd name="connsiteY25" fmla="*/ 1423366 h 2340540"/>
                          <a:gd name="connsiteX26" fmla="*/ 2448872 w 3030038"/>
                          <a:gd name="connsiteY26" fmla="*/ 1453846 h 2340540"/>
                          <a:gd name="connsiteX27" fmla="*/ 2586032 w 3030038"/>
                          <a:gd name="connsiteY27" fmla="*/ 1453846 h 2340540"/>
                          <a:gd name="connsiteX28" fmla="*/ 2677472 w 3030038"/>
                          <a:gd name="connsiteY28" fmla="*/ 1491946 h 2340540"/>
                          <a:gd name="connsiteX29" fmla="*/ 2784152 w 3030038"/>
                          <a:gd name="connsiteY29" fmla="*/ 1491946 h 2340540"/>
                          <a:gd name="connsiteX30" fmla="*/ 2807012 w 3030038"/>
                          <a:gd name="connsiteY30" fmla="*/ 1560526 h 2340540"/>
                          <a:gd name="connsiteX31" fmla="*/ 2669852 w 3030038"/>
                          <a:gd name="connsiteY31" fmla="*/ 1598626 h 2340540"/>
                          <a:gd name="connsiteX32" fmla="*/ 2669852 w 3030038"/>
                          <a:gd name="connsiteY32" fmla="*/ 1636726 h 2340540"/>
                          <a:gd name="connsiteX33" fmla="*/ 2997512 w 3030038"/>
                          <a:gd name="connsiteY33" fmla="*/ 1636726 h 2340540"/>
                          <a:gd name="connsiteX34" fmla="*/ 2997512 w 3030038"/>
                          <a:gd name="connsiteY34" fmla="*/ 1850086 h 2340540"/>
                          <a:gd name="connsiteX35" fmla="*/ 2814632 w 3030038"/>
                          <a:gd name="connsiteY35" fmla="*/ 1735786 h 2340540"/>
                          <a:gd name="connsiteX36" fmla="*/ 2707952 w 3030038"/>
                          <a:gd name="connsiteY36" fmla="*/ 1751026 h 2340540"/>
                          <a:gd name="connsiteX37" fmla="*/ 2707952 w 3030038"/>
                          <a:gd name="connsiteY37" fmla="*/ 1926286 h 2340540"/>
                          <a:gd name="connsiteX38" fmla="*/ 2799392 w 3030038"/>
                          <a:gd name="connsiteY38" fmla="*/ 1903426 h 2340540"/>
                          <a:gd name="connsiteX39" fmla="*/ 2784152 w 3030038"/>
                          <a:gd name="connsiteY39" fmla="*/ 1972006 h 2340540"/>
                          <a:gd name="connsiteX40" fmla="*/ 2791772 w 3030038"/>
                          <a:gd name="connsiteY40" fmla="*/ 2025346 h 2340540"/>
                          <a:gd name="connsiteX41" fmla="*/ 2799392 w 3030038"/>
                          <a:gd name="connsiteY41" fmla="*/ 2093926 h 2340540"/>
                          <a:gd name="connsiteX42" fmla="*/ 2989892 w 3030038"/>
                          <a:gd name="connsiteY42" fmla="*/ 2185366 h 2340540"/>
                          <a:gd name="connsiteX43" fmla="*/ 2799392 w 3030038"/>
                          <a:gd name="connsiteY43" fmla="*/ 2215846 h 2340540"/>
                          <a:gd name="connsiteX44" fmla="*/ 2593652 w 3030038"/>
                          <a:gd name="connsiteY44" fmla="*/ 2238706 h 2340540"/>
                          <a:gd name="connsiteX45" fmla="*/ 1755452 w 3030038"/>
                          <a:gd name="connsiteY45" fmla="*/ 2307286 h 2340540"/>
                          <a:gd name="connsiteX46" fmla="*/ 1473512 w 3030038"/>
                          <a:gd name="connsiteY46" fmla="*/ 2330146 h 2340540"/>
                          <a:gd name="connsiteX47" fmla="*/ 1290632 w 3030038"/>
                          <a:gd name="connsiteY47" fmla="*/ 2139646 h 2340540"/>
                          <a:gd name="connsiteX48" fmla="*/ 673412 w 3030038"/>
                          <a:gd name="connsiteY48" fmla="*/ 2025346 h 2340540"/>
                          <a:gd name="connsiteX49" fmla="*/ 368612 w 3030038"/>
                          <a:gd name="connsiteY49" fmla="*/ 2025346 h 2340540"/>
                          <a:gd name="connsiteX50" fmla="*/ 269552 w 3030038"/>
                          <a:gd name="connsiteY50" fmla="*/ 2040586 h 2340540"/>
                          <a:gd name="connsiteX51" fmla="*/ 2852 w 3030038"/>
                          <a:gd name="connsiteY51" fmla="*/ 1834846 h 2340540"/>
                          <a:gd name="connsiteX52" fmla="*/ 261932 w 3030038"/>
                          <a:gd name="connsiteY52" fmla="*/ 1606246 h 2340540"/>
                          <a:gd name="connsiteX0" fmla="*/ 261932 w 3030038"/>
                          <a:gd name="connsiteY0" fmla="*/ 1606246 h 2340540"/>
                          <a:gd name="connsiteX1" fmla="*/ 1511612 w 3030038"/>
                          <a:gd name="connsiteY1" fmla="*/ 524207 h 2340540"/>
                          <a:gd name="connsiteX2" fmla="*/ 2045012 w 3030038"/>
                          <a:gd name="connsiteY2" fmla="*/ 89866 h 2340540"/>
                          <a:gd name="connsiteX3" fmla="*/ 2197412 w 3030038"/>
                          <a:gd name="connsiteY3" fmla="*/ 6046 h 2340540"/>
                          <a:gd name="connsiteX4" fmla="*/ 2365052 w 3030038"/>
                          <a:gd name="connsiteY4" fmla="*/ 188926 h 2340540"/>
                          <a:gd name="connsiteX5" fmla="*/ 2479352 w 3030038"/>
                          <a:gd name="connsiteY5" fmla="*/ 318466 h 2340540"/>
                          <a:gd name="connsiteX6" fmla="*/ 2547932 w 3030038"/>
                          <a:gd name="connsiteY6" fmla="*/ 455626 h 2340540"/>
                          <a:gd name="connsiteX7" fmla="*/ 2784152 w 3030038"/>
                          <a:gd name="connsiteY7" fmla="*/ 432766 h 2340540"/>
                          <a:gd name="connsiteX8" fmla="*/ 2586032 w 3030038"/>
                          <a:gd name="connsiteY8" fmla="*/ 539446 h 2340540"/>
                          <a:gd name="connsiteX9" fmla="*/ 2791772 w 3030038"/>
                          <a:gd name="connsiteY9" fmla="*/ 516586 h 2340540"/>
                          <a:gd name="connsiteX10" fmla="*/ 2624132 w 3030038"/>
                          <a:gd name="connsiteY10" fmla="*/ 592786 h 2340540"/>
                          <a:gd name="connsiteX11" fmla="*/ 2776532 w 3030038"/>
                          <a:gd name="connsiteY11" fmla="*/ 600406 h 2340540"/>
                          <a:gd name="connsiteX12" fmla="*/ 2814632 w 3030038"/>
                          <a:gd name="connsiteY12" fmla="*/ 783286 h 2340540"/>
                          <a:gd name="connsiteX13" fmla="*/ 2601272 w 3030038"/>
                          <a:gd name="connsiteY13" fmla="*/ 783286 h 2340540"/>
                          <a:gd name="connsiteX14" fmla="*/ 2608892 w 3030038"/>
                          <a:gd name="connsiteY14" fmla="*/ 897586 h 2340540"/>
                          <a:gd name="connsiteX15" fmla="*/ 2593652 w 3030038"/>
                          <a:gd name="connsiteY15" fmla="*/ 981406 h 2340540"/>
                          <a:gd name="connsiteX16" fmla="*/ 2807012 w 3030038"/>
                          <a:gd name="connsiteY16" fmla="*/ 958546 h 2340540"/>
                          <a:gd name="connsiteX17" fmla="*/ 2784152 w 3030038"/>
                          <a:gd name="connsiteY17" fmla="*/ 1027126 h 2340540"/>
                          <a:gd name="connsiteX18" fmla="*/ 2601272 w 3030038"/>
                          <a:gd name="connsiteY18" fmla="*/ 1019506 h 2340540"/>
                          <a:gd name="connsiteX19" fmla="*/ 2593652 w 3030038"/>
                          <a:gd name="connsiteY19" fmla="*/ 1065226 h 2340540"/>
                          <a:gd name="connsiteX20" fmla="*/ 2738432 w 3030038"/>
                          <a:gd name="connsiteY20" fmla="*/ 1034746 h 2340540"/>
                          <a:gd name="connsiteX21" fmla="*/ 2738432 w 3030038"/>
                          <a:gd name="connsiteY21" fmla="*/ 1110946 h 2340540"/>
                          <a:gd name="connsiteX22" fmla="*/ 2586032 w 3030038"/>
                          <a:gd name="connsiteY22" fmla="*/ 1095706 h 2340540"/>
                          <a:gd name="connsiteX23" fmla="*/ 2547932 w 3030038"/>
                          <a:gd name="connsiteY23" fmla="*/ 1240486 h 2340540"/>
                          <a:gd name="connsiteX24" fmla="*/ 2631752 w 3030038"/>
                          <a:gd name="connsiteY24" fmla="*/ 1339546 h 2340540"/>
                          <a:gd name="connsiteX25" fmla="*/ 2387912 w 3030038"/>
                          <a:gd name="connsiteY25" fmla="*/ 1423366 h 2340540"/>
                          <a:gd name="connsiteX26" fmla="*/ 2448872 w 3030038"/>
                          <a:gd name="connsiteY26" fmla="*/ 1453846 h 2340540"/>
                          <a:gd name="connsiteX27" fmla="*/ 2586032 w 3030038"/>
                          <a:gd name="connsiteY27" fmla="*/ 1453846 h 2340540"/>
                          <a:gd name="connsiteX28" fmla="*/ 2677472 w 3030038"/>
                          <a:gd name="connsiteY28" fmla="*/ 1491946 h 2340540"/>
                          <a:gd name="connsiteX29" fmla="*/ 2784152 w 3030038"/>
                          <a:gd name="connsiteY29" fmla="*/ 1491946 h 2340540"/>
                          <a:gd name="connsiteX30" fmla="*/ 2807012 w 3030038"/>
                          <a:gd name="connsiteY30" fmla="*/ 1560526 h 2340540"/>
                          <a:gd name="connsiteX31" fmla="*/ 2669852 w 3030038"/>
                          <a:gd name="connsiteY31" fmla="*/ 1598626 h 2340540"/>
                          <a:gd name="connsiteX32" fmla="*/ 2669852 w 3030038"/>
                          <a:gd name="connsiteY32" fmla="*/ 1636726 h 2340540"/>
                          <a:gd name="connsiteX33" fmla="*/ 2997512 w 3030038"/>
                          <a:gd name="connsiteY33" fmla="*/ 1667206 h 2340540"/>
                          <a:gd name="connsiteX34" fmla="*/ 2997512 w 3030038"/>
                          <a:gd name="connsiteY34" fmla="*/ 1850086 h 2340540"/>
                          <a:gd name="connsiteX35" fmla="*/ 2814632 w 3030038"/>
                          <a:gd name="connsiteY35" fmla="*/ 1735786 h 2340540"/>
                          <a:gd name="connsiteX36" fmla="*/ 2707952 w 3030038"/>
                          <a:gd name="connsiteY36" fmla="*/ 1751026 h 2340540"/>
                          <a:gd name="connsiteX37" fmla="*/ 2707952 w 3030038"/>
                          <a:gd name="connsiteY37" fmla="*/ 1926286 h 2340540"/>
                          <a:gd name="connsiteX38" fmla="*/ 2799392 w 3030038"/>
                          <a:gd name="connsiteY38" fmla="*/ 1903426 h 2340540"/>
                          <a:gd name="connsiteX39" fmla="*/ 2784152 w 3030038"/>
                          <a:gd name="connsiteY39" fmla="*/ 1972006 h 2340540"/>
                          <a:gd name="connsiteX40" fmla="*/ 2791772 w 3030038"/>
                          <a:gd name="connsiteY40" fmla="*/ 2025346 h 2340540"/>
                          <a:gd name="connsiteX41" fmla="*/ 2799392 w 3030038"/>
                          <a:gd name="connsiteY41" fmla="*/ 2093926 h 2340540"/>
                          <a:gd name="connsiteX42" fmla="*/ 2989892 w 3030038"/>
                          <a:gd name="connsiteY42" fmla="*/ 2185366 h 2340540"/>
                          <a:gd name="connsiteX43" fmla="*/ 2799392 w 3030038"/>
                          <a:gd name="connsiteY43" fmla="*/ 2215846 h 2340540"/>
                          <a:gd name="connsiteX44" fmla="*/ 2593652 w 3030038"/>
                          <a:gd name="connsiteY44" fmla="*/ 2238706 h 2340540"/>
                          <a:gd name="connsiteX45" fmla="*/ 1755452 w 3030038"/>
                          <a:gd name="connsiteY45" fmla="*/ 2307286 h 2340540"/>
                          <a:gd name="connsiteX46" fmla="*/ 1473512 w 3030038"/>
                          <a:gd name="connsiteY46" fmla="*/ 2330146 h 2340540"/>
                          <a:gd name="connsiteX47" fmla="*/ 1290632 w 3030038"/>
                          <a:gd name="connsiteY47" fmla="*/ 2139646 h 2340540"/>
                          <a:gd name="connsiteX48" fmla="*/ 673412 w 3030038"/>
                          <a:gd name="connsiteY48" fmla="*/ 2025346 h 2340540"/>
                          <a:gd name="connsiteX49" fmla="*/ 368612 w 3030038"/>
                          <a:gd name="connsiteY49" fmla="*/ 2025346 h 2340540"/>
                          <a:gd name="connsiteX50" fmla="*/ 269552 w 3030038"/>
                          <a:gd name="connsiteY50" fmla="*/ 2040586 h 2340540"/>
                          <a:gd name="connsiteX51" fmla="*/ 2852 w 3030038"/>
                          <a:gd name="connsiteY51" fmla="*/ 1834846 h 2340540"/>
                          <a:gd name="connsiteX52" fmla="*/ 261932 w 3030038"/>
                          <a:gd name="connsiteY52" fmla="*/ 1606246 h 2340540"/>
                          <a:gd name="connsiteX0" fmla="*/ 261932 w 3030038"/>
                          <a:gd name="connsiteY0" fmla="*/ 1606246 h 2340540"/>
                          <a:gd name="connsiteX1" fmla="*/ 1511612 w 3030038"/>
                          <a:gd name="connsiteY1" fmla="*/ 524207 h 2340540"/>
                          <a:gd name="connsiteX2" fmla="*/ 2045012 w 3030038"/>
                          <a:gd name="connsiteY2" fmla="*/ 89866 h 2340540"/>
                          <a:gd name="connsiteX3" fmla="*/ 2197412 w 3030038"/>
                          <a:gd name="connsiteY3" fmla="*/ 6046 h 2340540"/>
                          <a:gd name="connsiteX4" fmla="*/ 2365052 w 3030038"/>
                          <a:gd name="connsiteY4" fmla="*/ 188926 h 2340540"/>
                          <a:gd name="connsiteX5" fmla="*/ 2479352 w 3030038"/>
                          <a:gd name="connsiteY5" fmla="*/ 318466 h 2340540"/>
                          <a:gd name="connsiteX6" fmla="*/ 2547932 w 3030038"/>
                          <a:gd name="connsiteY6" fmla="*/ 455626 h 2340540"/>
                          <a:gd name="connsiteX7" fmla="*/ 2784152 w 3030038"/>
                          <a:gd name="connsiteY7" fmla="*/ 432766 h 2340540"/>
                          <a:gd name="connsiteX8" fmla="*/ 2586032 w 3030038"/>
                          <a:gd name="connsiteY8" fmla="*/ 539446 h 2340540"/>
                          <a:gd name="connsiteX9" fmla="*/ 2791772 w 3030038"/>
                          <a:gd name="connsiteY9" fmla="*/ 516586 h 2340540"/>
                          <a:gd name="connsiteX10" fmla="*/ 2624132 w 3030038"/>
                          <a:gd name="connsiteY10" fmla="*/ 592786 h 2340540"/>
                          <a:gd name="connsiteX11" fmla="*/ 2776532 w 3030038"/>
                          <a:gd name="connsiteY11" fmla="*/ 600406 h 2340540"/>
                          <a:gd name="connsiteX12" fmla="*/ 2814632 w 3030038"/>
                          <a:gd name="connsiteY12" fmla="*/ 783286 h 2340540"/>
                          <a:gd name="connsiteX13" fmla="*/ 2601272 w 3030038"/>
                          <a:gd name="connsiteY13" fmla="*/ 783286 h 2340540"/>
                          <a:gd name="connsiteX14" fmla="*/ 2608892 w 3030038"/>
                          <a:gd name="connsiteY14" fmla="*/ 897586 h 2340540"/>
                          <a:gd name="connsiteX15" fmla="*/ 2593652 w 3030038"/>
                          <a:gd name="connsiteY15" fmla="*/ 981406 h 2340540"/>
                          <a:gd name="connsiteX16" fmla="*/ 2807012 w 3030038"/>
                          <a:gd name="connsiteY16" fmla="*/ 958546 h 2340540"/>
                          <a:gd name="connsiteX17" fmla="*/ 2784152 w 3030038"/>
                          <a:gd name="connsiteY17" fmla="*/ 1027126 h 2340540"/>
                          <a:gd name="connsiteX18" fmla="*/ 2601272 w 3030038"/>
                          <a:gd name="connsiteY18" fmla="*/ 1019506 h 2340540"/>
                          <a:gd name="connsiteX19" fmla="*/ 2593652 w 3030038"/>
                          <a:gd name="connsiteY19" fmla="*/ 1065226 h 2340540"/>
                          <a:gd name="connsiteX20" fmla="*/ 2738432 w 3030038"/>
                          <a:gd name="connsiteY20" fmla="*/ 1034746 h 2340540"/>
                          <a:gd name="connsiteX21" fmla="*/ 2738432 w 3030038"/>
                          <a:gd name="connsiteY21" fmla="*/ 1110946 h 2340540"/>
                          <a:gd name="connsiteX22" fmla="*/ 2586032 w 3030038"/>
                          <a:gd name="connsiteY22" fmla="*/ 1095706 h 2340540"/>
                          <a:gd name="connsiteX23" fmla="*/ 2715572 w 3030038"/>
                          <a:gd name="connsiteY23" fmla="*/ 1270966 h 2340540"/>
                          <a:gd name="connsiteX24" fmla="*/ 2631752 w 3030038"/>
                          <a:gd name="connsiteY24" fmla="*/ 1339546 h 2340540"/>
                          <a:gd name="connsiteX25" fmla="*/ 2387912 w 3030038"/>
                          <a:gd name="connsiteY25" fmla="*/ 1423366 h 2340540"/>
                          <a:gd name="connsiteX26" fmla="*/ 2448872 w 3030038"/>
                          <a:gd name="connsiteY26" fmla="*/ 1453846 h 2340540"/>
                          <a:gd name="connsiteX27" fmla="*/ 2586032 w 3030038"/>
                          <a:gd name="connsiteY27" fmla="*/ 1453846 h 2340540"/>
                          <a:gd name="connsiteX28" fmla="*/ 2677472 w 3030038"/>
                          <a:gd name="connsiteY28" fmla="*/ 1491946 h 2340540"/>
                          <a:gd name="connsiteX29" fmla="*/ 2784152 w 3030038"/>
                          <a:gd name="connsiteY29" fmla="*/ 1491946 h 2340540"/>
                          <a:gd name="connsiteX30" fmla="*/ 2807012 w 3030038"/>
                          <a:gd name="connsiteY30" fmla="*/ 1560526 h 2340540"/>
                          <a:gd name="connsiteX31" fmla="*/ 2669852 w 3030038"/>
                          <a:gd name="connsiteY31" fmla="*/ 1598626 h 2340540"/>
                          <a:gd name="connsiteX32" fmla="*/ 2669852 w 3030038"/>
                          <a:gd name="connsiteY32" fmla="*/ 1636726 h 2340540"/>
                          <a:gd name="connsiteX33" fmla="*/ 2997512 w 3030038"/>
                          <a:gd name="connsiteY33" fmla="*/ 1667206 h 2340540"/>
                          <a:gd name="connsiteX34" fmla="*/ 2997512 w 3030038"/>
                          <a:gd name="connsiteY34" fmla="*/ 1850086 h 2340540"/>
                          <a:gd name="connsiteX35" fmla="*/ 2814632 w 3030038"/>
                          <a:gd name="connsiteY35" fmla="*/ 1735786 h 2340540"/>
                          <a:gd name="connsiteX36" fmla="*/ 2707952 w 3030038"/>
                          <a:gd name="connsiteY36" fmla="*/ 1751026 h 2340540"/>
                          <a:gd name="connsiteX37" fmla="*/ 2707952 w 3030038"/>
                          <a:gd name="connsiteY37" fmla="*/ 1926286 h 2340540"/>
                          <a:gd name="connsiteX38" fmla="*/ 2799392 w 3030038"/>
                          <a:gd name="connsiteY38" fmla="*/ 1903426 h 2340540"/>
                          <a:gd name="connsiteX39" fmla="*/ 2784152 w 3030038"/>
                          <a:gd name="connsiteY39" fmla="*/ 1972006 h 2340540"/>
                          <a:gd name="connsiteX40" fmla="*/ 2791772 w 3030038"/>
                          <a:gd name="connsiteY40" fmla="*/ 2025346 h 2340540"/>
                          <a:gd name="connsiteX41" fmla="*/ 2799392 w 3030038"/>
                          <a:gd name="connsiteY41" fmla="*/ 2093926 h 2340540"/>
                          <a:gd name="connsiteX42" fmla="*/ 2989892 w 3030038"/>
                          <a:gd name="connsiteY42" fmla="*/ 2185366 h 2340540"/>
                          <a:gd name="connsiteX43" fmla="*/ 2799392 w 3030038"/>
                          <a:gd name="connsiteY43" fmla="*/ 2215846 h 2340540"/>
                          <a:gd name="connsiteX44" fmla="*/ 2593652 w 3030038"/>
                          <a:gd name="connsiteY44" fmla="*/ 2238706 h 2340540"/>
                          <a:gd name="connsiteX45" fmla="*/ 1755452 w 3030038"/>
                          <a:gd name="connsiteY45" fmla="*/ 2307286 h 2340540"/>
                          <a:gd name="connsiteX46" fmla="*/ 1473512 w 3030038"/>
                          <a:gd name="connsiteY46" fmla="*/ 2330146 h 2340540"/>
                          <a:gd name="connsiteX47" fmla="*/ 1290632 w 3030038"/>
                          <a:gd name="connsiteY47" fmla="*/ 2139646 h 2340540"/>
                          <a:gd name="connsiteX48" fmla="*/ 673412 w 3030038"/>
                          <a:gd name="connsiteY48" fmla="*/ 2025346 h 2340540"/>
                          <a:gd name="connsiteX49" fmla="*/ 368612 w 3030038"/>
                          <a:gd name="connsiteY49" fmla="*/ 2025346 h 2340540"/>
                          <a:gd name="connsiteX50" fmla="*/ 269552 w 3030038"/>
                          <a:gd name="connsiteY50" fmla="*/ 2040586 h 2340540"/>
                          <a:gd name="connsiteX51" fmla="*/ 2852 w 3030038"/>
                          <a:gd name="connsiteY51" fmla="*/ 1834846 h 2340540"/>
                          <a:gd name="connsiteX52" fmla="*/ 261932 w 3030038"/>
                          <a:gd name="connsiteY52" fmla="*/ 1606246 h 2340540"/>
                          <a:gd name="connsiteX0" fmla="*/ 261932 w 3030038"/>
                          <a:gd name="connsiteY0" fmla="*/ 1606246 h 2340540"/>
                          <a:gd name="connsiteX1" fmla="*/ 1511612 w 3030038"/>
                          <a:gd name="connsiteY1" fmla="*/ 524207 h 2340540"/>
                          <a:gd name="connsiteX2" fmla="*/ 2045012 w 3030038"/>
                          <a:gd name="connsiteY2" fmla="*/ 89866 h 2340540"/>
                          <a:gd name="connsiteX3" fmla="*/ 2197412 w 3030038"/>
                          <a:gd name="connsiteY3" fmla="*/ 6046 h 2340540"/>
                          <a:gd name="connsiteX4" fmla="*/ 2365052 w 3030038"/>
                          <a:gd name="connsiteY4" fmla="*/ 188926 h 2340540"/>
                          <a:gd name="connsiteX5" fmla="*/ 2479352 w 3030038"/>
                          <a:gd name="connsiteY5" fmla="*/ 318466 h 2340540"/>
                          <a:gd name="connsiteX6" fmla="*/ 2547932 w 3030038"/>
                          <a:gd name="connsiteY6" fmla="*/ 455626 h 2340540"/>
                          <a:gd name="connsiteX7" fmla="*/ 2784152 w 3030038"/>
                          <a:gd name="connsiteY7" fmla="*/ 432766 h 2340540"/>
                          <a:gd name="connsiteX8" fmla="*/ 2586032 w 3030038"/>
                          <a:gd name="connsiteY8" fmla="*/ 539446 h 2340540"/>
                          <a:gd name="connsiteX9" fmla="*/ 2791772 w 3030038"/>
                          <a:gd name="connsiteY9" fmla="*/ 516586 h 2340540"/>
                          <a:gd name="connsiteX10" fmla="*/ 2624132 w 3030038"/>
                          <a:gd name="connsiteY10" fmla="*/ 592786 h 2340540"/>
                          <a:gd name="connsiteX11" fmla="*/ 2776532 w 3030038"/>
                          <a:gd name="connsiteY11" fmla="*/ 600406 h 2340540"/>
                          <a:gd name="connsiteX12" fmla="*/ 2814632 w 3030038"/>
                          <a:gd name="connsiteY12" fmla="*/ 783286 h 2340540"/>
                          <a:gd name="connsiteX13" fmla="*/ 2601272 w 3030038"/>
                          <a:gd name="connsiteY13" fmla="*/ 783286 h 2340540"/>
                          <a:gd name="connsiteX14" fmla="*/ 2608892 w 3030038"/>
                          <a:gd name="connsiteY14" fmla="*/ 897586 h 2340540"/>
                          <a:gd name="connsiteX15" fmla="*/ 2593652 w 3030038"/>
                          <a:gd name="connsiteY15" fmla="*/ 981406 h 2340540"/>
                          <a:gd name="connsiteX16" fmla="*/ 2807012 w 3030038"/>
                          <a:gd name="connsiteY16" fmla="*/ 958546 h 2340540"/>
                          <a:gd name="connsiteX17" fmla="*/ 2784152 w 3030038"/>
                          <a:gd name="connsiteY17" fmla="*/ 1027126 h 2340540"/>
                          <a:gd name="connsiteX18" fmla="*/ 2601272 w 3030038"/>
                          <a:gd name="connsiteY18" fmla="*/ 1019506 h 2340540"/>
                          <a:gd name="connsiteX19" fmla="*/ 2593652 w 3030038"/>
                          <a:gd name="connsiteY19" fmla="*/ 1065226 h 2340540"/>
                          <a:gd name="connsiteX20" fmla="*/ 2738432 w 3030038"/>
                          <a:gd name="connsiteY20" fmla="*/ 1034746 h 2340540"/>
                          <a:gd name="connsiteX21" fmla="*/ 2738432 w 3030038"/>
                          <a:gd name="connsiteY21" fmla="*/ 1110946 h 2340540"/>
                          <a:gd name="connsiteX22" fmla="*/ 2746052 w 3030038"/>
                          <a:gd name="connsiteY22" fmla="*/ 1126186 h 2340540"/>
                          <a:gd name="connsiteX23" fmla="*/ 2715572 w 3030038"/>
                          <a:gd name="connsiteY23" fmla="*/ 1270966 h 2340540"/>
                          <a:gd name="connsiteX24" fmla="*/ 2631752 w 3030038"/>
                          <a:gd name="connsiteY24" fmla="*/ 1339546 h 2340540"/>
                          <a:gd name="connsiteX25" fmla="*/ 2387912 w 3030038"/>
                          <a:gd name="connsiteY25" fmla="*/ 1423366 h 2340540"/>
                          <a:gd name="connsiteX26" fmla="*/ 2448872 w 3030038"/>
                          <a:gd name="connsiteY26" fmla="*/ 1453846 h 2340540"/>
                          <a:gd name="connsiteX27" fmla="*/ 2586032 w 3030038"/>
                          <a:gd name="connsiteY27" fmla="*/ 1453846 h 2340540"/>
                          <a:gd name="connsiteX28" fmla="*/ 2677472 w 3030038"/>
                          <a:gd name="connsiteY28" fmla="*/ 1491946 h 2340540"/>
                          <a:gd name="connsiteX29" fmla="*/ 2784152 w 3030038"/>
                          <a:gd name="connsiteY29" fmla="*/ 1491946 h 2340540"/>
                          <a:gd name="connsiteX30" fmla="*/ 2807012 w 3030038"/>
                          <a:gd name="connsiteY30" fmla="*/ 1560526 h 2340540"/>
                          <a:gd name="connsiteX31" fmla="*/ 2669852 w 3030038"/>
                          <a:gd name="connsiteY31" fmla="*/ 1598626 h 2340540"/>
                          <a:gd name="connsiteX32" fmla="*/ 2669852 w 3030038"/>
                          <a:gd name="connsiteY32" fmla="*/ 1636726 h 2340540"/>
                          <a:gd name="connsiteX33" fmla="*/ 2997512 w 3030038"/>
                          <a:gd name="connsiteY33" fmla="*/ 1667206 h 2340540"/>
                          <a:gd name="connsiteX34" fmla="*/ 2997512 w 3030038"/>
                          <a:gd name="connsiteY34" fmla="*/ 1850086 h 2340540"/>
                          <a:gd name="connsiteX35" fmla="*/ 2814632 w 3030038"/>
                          <a:gd name="connsiteY35" fmla="*/ 1735786 h 2340540"/>
                          <a:gd name="connsiteX36" fmla="*/ 2707952 w 3030038"/>
                          <a:gd name="connsiteY36" fmla="*/ 1751026 h 2340540"/>
                          <a:gd name="connsiteX37" fmla="*/ 2707952 w 3030038"/>
                          <a:gd name="connsiteY37" fmla="*/ 1926286 h 2340540"/>
                          <a:gd name="connsiteX38" fmla="*/ 2799392 w 3030038"/>
                          <a:gd name="connsiteY38" fmla="*/ 1903426 h 2340540"/>
                          <a:gd name="connsiteX39" fmla="*/ 2784152 w 3030038"/>
                          <a:gd name="connsiteY39" fmla="*/ 1972006 h 2340540"/>
                          <a:gd name="connsiteX40" fmla="*/ 2791772 w 3030038"/>
                          <a:gd name="connsiteY40" fmla="*/ 2025346 h 2340540"/>
                          <a:gd name="connsiteX41" fmla="*/ 2799392 w 3030038"/>
                          <a:gd name="connsiteY41" fmla="*/ 2093926 h 2340540"/>
                          <a:gd name="connsiteX42" fmla="*/ 2989892 w 3030038"/>
                          <a:gd name="connsiteY42" fmla="*/ 2185366 h 2340540"/>
                          <a:gd name="connsiteX43" fmla="*/ 2799392 w 3030038"/>
                          <a:gd name="connsiteY43" fmla="*/ 2215846 h 2340540"/>
                          <a:gd name="connsiteX44" fmla="*/ 2593652 w 3030038"/>
                          <a:gd name="connsiteY44" fmla="*/ 2238706 h 2340540"/>
                          <a:gd name="connsiteX45" fmla="*/ 1755452 w 3030038"/>
                          <a:gd name="connsiteY45" fmla="*/ 2307286 h 2340540"/>
                          <a:gd name="connsiteX46" fmla="*/ 1473512 w 3030038"/>
                          <a:gd name="connsiteY46" fmla="*/ 2330146 h 2340540"/>
                          <a:gd name="connsiteX47" fmla="*/ 1290632 w 3030038"/>
                          <a:gd name="connsiteY47" fmla="*/ 2139646 h 2340540"/>
                          <a:gd name="connsiteX48" fmla="*/ 673412 w 3030038"/>
                          <a:gd name="connsiteY48" fmla="*/ 2025346 h 2340540"/>
                          <a:gd name="connsiteX49" fmla="*/ 368612 w 3030038"/>
                          <a:gd name="connsiteY49" fmla="*/ 2025346 h 2340540"/>
                          <a:gd name="connsiteX50" fmla="*/ 269552 w 3030038"/>
                          <a:gd name="connsiteY50" fmla="*/ 2040586 h 2340540"/>
                          <a:gd name="connsiteX51" fmla="*/ 2852 w 3030038"/>
                          <a:gd name="connsiteY51" fmla="*/ 1834846 h 2340540"/>
                          <a:gd name="connsiteX52" fmla="*/ 261932 w 3030038"/>
                          <a:gd name="connsiteY52" fmla="*/ 1606246 h 2340540"/>
                          <a:gd name="connsiteX0" fmla="*/ 261932 w 3030038"/>
                          <a:gd name="connsiteY0" fmla="*/ 1606246 h 2340540"/>
                          <a:gd name="connsiteX1" fmla="*/ 1511612 w 3030038"/>
                          <a:gd name="connsiteY1" fmla="*/ 524207 h 2340540"/>
                          <a:gd name="connsiteX2" fmla="*/ 2045012 w 3030038"/>
                          <a:gd name="connsiteY2" fmla="*/ 89866 h 2340540"/>
                          <a:gd name="connsiteX3" fmla="*/ 2197412 w 3030038"/>
                          <a:gd name="connsiteY3" fmla="*/ 6046 h 2340540"/>
                          <a:gd name="connsiteX4" fmla="*/ 2365052 w 3030038"/>
                          <a:gd name="connsiteY4" fmla="*/ 188926 h 2340540"/>
                          <a:gd name="connsiteX5" fmla="*/ 2479352 w 3030038"/>
                          <a:gd name="connsiteY5" fmla="*/ 318466 h 2340540"/>
                          <a:gd name="connsiteX6" fmla="*/ 2547932 w 3030038"/>
                          <a:gd name="connsiteY6" fmla="*/ 455626 h 2340540"/>
                          <a:gd name="connsiteX7" fmla="*/ 2784152 w 3030038"/>
                          <a:gd name="connsiteY7" fmla="*/ 432766 h 2340540"/>
                          <a:gd name="connsiteX8" fmla="*/ 2586032 w 3030038"/>
                          <a:gd name="connsiteY8" fmla="*/ 539446 h 2340540"/>
                          <a:gd name="connsiteX9" fmla="*/ 2791772 w 3030038"/>
                          <a:gd name="connsiteY9" fmla="*/ 516586 h 2340540"/>
                          <a:gd name="connsiteX10" fmla="*/ 2624132 w 3030038"/>
                          <a:gd name="connsiteY10" fmla="*/ 592786 h 2340540"/>
                          <a:gd name="connsiteX11" fmla="*/ 2776532 w 3030038"/>
                          <a:gd name="connsiteY11" fmla="*/ 600406 h 2340540"/>
                          <a:gd name="connsiteX12" fmla="*/ 2814632 w 3030038"/>
                          <a:gd name="connsiteY12" fmla="*/ 783286 h 2340540"/>
                          <a:gd name="connsiteX13" fmla="*/ 2601272 w 3030038"/>
                          <a:gd name="connsiteY13" fmla="*/ 783286 h 2340540"/>
                          <a:gd name="connsiteX14" fmla="*/ 2608892 w 3030038"/>
                          <a:gd name="connsiteY14" fmla="*/ 897586 h 2340540"/>
                          <a:gd name="connsiteX15" fmla="*/ 2593652 w 3030038"/>
                          <a:gd name="connsiteY15" fmla="*/ 981406 h 2340540"/>
                          <a:gd name="connsiteX16" fmla="*/ 2807012 w 3030038"/>
                          <a:gd name="connsiteY16" fmla="*/ 958546 h 2340540"/>
                          <a:gd name="connsiteX17" fmla="*/ 2784152 w 3030038"/>
                          <a:gd name="connsiteY17" fmla="*/ 1027126 h 2340540"/>
                          <a:gd name="connsiteX18" fmla="*/ 2601272 w 3030038"/>
                          <a:gd name="connsiteY18" fmla="*/ 1019506 h 2340540"/>
                          <a:gd name="connsiteX19" fmla="*/ 2593652 w 3030038"/>
                          <a:gd name="connsiteY19" fmla="*/ 1065226 h 2340540"/>
                          <a:gd name="connsiteX20" fmla="*/ 2738432 w 3030038"/>
                          <a:gd name="connsiteY20" fmla="*/ 1034746 h 2340540"/>
                          <a:gd name="connsiteX21" fmla="*/ 2738432 w 3030038"/>
                          <a:gd name="connsiteY21" fmla="*/ 1110946 h 2340540"/>
                          <a:gd name="connsiteX22" fmla="*/ 2746052 w 3030038"/>
                          <a:gd name="connsiteY22" fmla="*/ 1126186 h 2340540"/>
                          <a:gd name="connsiteX23" fmla="*/ 2768912 w 3030038"/>
                          <a:gd name="connsiteY23" fmla="*/ 1316686 h 2340540"/>
                          <a:gd name="connsiteX24" fmla="*/ 2631752 w 3030038"/>
                          <a:gd name="connsiteY24" fmla="*/ 1339546 h 2340540"/>
                          <a:gd name="connsiteX25" fmla="*/ 2387912 w 3030038"/>
                          <a:gd name="connsiteY25" fmla="*/ 1423366 h 2340540"/>
                          <a:gd name="connsiteX26" fmla="*/ 2448872 w 3030038"/>
                          <a:gd name="connsiteY26" fmla="*/ 1453846 h 2340540"/>
                          <a:gd name="connsiteX27" fmla="*/ 2586032 w 3030038"/>
                          <a:gd name="connsiteY27" fmla="*/ 1453846 h 2340540"/>
                          <a:gd name="connsiteX28" fmla="*/ 2677472 w 3030038"/>
                          <a:gd name="connsiteY28" fmla="*/ 1491946 h 2340540"/>
                          <a:gd name="connsiteX29" fmla="*/ 2784152 w 3030038"/>
                          <a:gd name="connsiteY29" fmla="*/ 1491946 h 2340540"/>
                          <a:gd name="connsiteX30" fmla="*/ 2807012 w 3030038"/>
                          <a:gd name="connsiteY30" fmla="*/ 1560526 h 2340540"/>
                          <a:gd name="connsiteX31" fmla="*/ 2669852 w 3030038"/>
                          <a:gd name="connsiteY31" fmla="*/ 1598626 h 2340540"/>
                          <a:gd name="connsiteX32" fmla="*/ 2669852 w 3030038"/>
                          <a:gd name="connsiteY32" fmla="*/ 1636726 h 2340540"/>
                          <a:gd name="connsiteX33" fmla="*/ 2997512 w 3030038"/>
                          <a:gd name="connsiteY33" fmla="*/ 1667206 h 2340540"/>
                          <a:gd name="connsiteX34" fmla="*/ 2997512 w 3030038"/>
                          <a:gd name="connsiteY34" fmla="*/ 1850086 h 2340540"/>
                          <a:gd name="connsiteX35" fmla="*/ 2814632 w 3030038"/>
                          <a:gd name="connsiteY35" fmla="*/ 1735786 h 2340540"/>
                          <a:gd name="connsiteX36" fmla="*/ 2707952 w 3030038"/>
                          <a:gd name="connsiteY36" fmla="*/ 1751026 h 2340540"/>
                          <a:gd name="connsiteX37" fmla="*/ 2707952 w 3030038"/>
                          <a:gd name="connsiteY37" fmla="*/ 1926286 h 2340540"/>
                          <a:gd name="connsiteX38" fmla="*/ 2799392 w 3030038"/>
                          <a:gd name="connsiteY38" fmla="*/ 1903426 h 2340540"/>
                          <a:gd name="connsiteX39" fmla="*/ 2784152 w 3030038"/>
                          <a:gd name="connsiteY39" fmla="*/ 1972006 h 2340540"/>
                          <a:gd name="connsiteX40" fmla="*/ 2791772 w 3030038"/>
                          <a:gd name="connsiteY40" fmla="*/ 2025346 h 2340540"/>
                          <a:gd name="connsiteX41" fmla="*/ 2799392 w 3030038"/>
                          <a:gd name="connsiteY41" fmla="*/ 2093926 h 2340540"/>
                          <a:gd name="connsiteX42" fmla="*/ 2989892 w 3030038"/>
                          <a:gd name="connsiteY42" fmla="*/ 2185366 h 2340540"/>
                          <a:gd name="connsiteX43" fmla="*/ 2799392 w 3030038"/>
                          <a:gd name="connsiteY43" fmla="*/ 2215846 h 2340540"/>
                          <a:gd name="connsiteX44" fmla="*/ 2593652 w 3030038"/>
                          <a:gd name="connsiteY44" fmla="*/ 2238706 h 2340540"/>
                          <a:gd name="connsiteX45" fmla="*/ 1755452 w 3030038"/>
                          <a:gd name="connsiteY45" fmla="*/ 2307286 h 2340540"/>
                          <a:gd name="connsiteX46" fmla="*/ 1473512 w 3030038"/>
                          <a:gd name="connsiteY46" fmla="*/ 2330146 h 2340540"/>
                          <a:gd name="connsiteX47" fmla="*/ 1290632 w 3030038"/>
                          <a:gd name="connsiteY47" fmla="*/ 2139646 h 2340540"/>
                          <a:gd name="connsiteX48" fmla="*/ 673412 w 3030038"/>
                          <a:gd name="connsiteY48" fmla="*/ 2025346 h 2340540"/>
                          <a:gd name="connsiteX49" fmla="*/ 368612 w 3030038"/>
                          <a:gd name="connsiteY49" fmla="*/ 2025346 h 2340540"/>
                          <a:gd name="connsiteX50" fmla="*/ 269552 w 3030038"/>
                          <a:gd name="connsiteY50" fmla="*/ 2040586 h 2340540"/>
                          <a:gd name="connsiteX51" fmla="*/ 2852 w 3030038"/>
                          <a:gd name="connsiteY51" fmla="*/ 1834846 h 2340540"/>
                          <a:gd name="connsiteX52" fmla="*/ 261932 w 3030038"/>
                          <a:gd name="connsiteY52" fmla="*/ 1606246 h 2340540"/>
                          <a:gd name="connsiteX0" fmla="*/ 261932 w 3030038"/>
                          <a:gd name="connsiteY0" fmla="*/ 1606246 h 2340540"/>
                          <a:gd name="connsiteX1" fmla="*/ 1511612 w 3030038"/>
                          <a:gd name="connsiteY1" fmla="*/ 524207 h 2340540"/>
                          <a:gd name="connsiteX2" fmla="*/ 2045012 w 3030038"/>
                          <a:gd name="connsiteY2" fmla="*/ 89866 h 2340540"/>
                          <a:gd name="connsiteX3" fmla="*/ 2197412 w 3030038"/>
                          <a:gd name="connsiteY3" fmla="*/ 6046 h 2340540"/>
                          <a:gd name="connsiteX4" fmla="*/ 2365052 w 3030038"/>
                          <a:gd name="connsiteY4" fmla="*/ 188926 h 2340540"/>
                          <a:gd name="connsiteX5" fmla="*/ 2479352 w 3030038"/>
                          <a:gd name="connsiteY5" fmla="*/ 318466 h 2340540"/>
                          <a:gd name="connsiteX6" fmla="*/ 2547932 w 3030038"/>
                          <a:gd name="connsiteY6" fmla="*/ 455626 h 2340540"/>
                          <a:gd name="connsiteX7" fmla="*/ 2784152 w 3030038"/>
                          <a:gd name="connsiteY7" fmla="*/ 432766 h 2340540"/>
                          <a:gd name="connsiteX8" fmla="*/ 2586032 w 3030038"/>
                          <a:gd name="connsiteY8" fmla="*/ 539446 h 2340540"/>
                          <a:gd name="connsiteX9" fmla="*/ 2791772 w 3030038"/>
                          <a:gd name="connsiteY9" fmla="*/ 516586 h 2340540"/>
                          <a:gd name="connsiteX10" fmla="*/ 2624132 w 3030038"/>
                          <a:gd name="connsiteY10" fmla="*/ 592786 h 2340540"/>
                          <a:gd name="connsiteX11" fmla="*/ 2776532 w 3030038"/>
                          <a:gd name="connsiteY11" fmla="*/ 600406 h 2340540"/>
                          <a:gd name="connsiteX12" fmla="*/ 2814632 w 3030038"/>
                          <a:gd name="connsiteY12" fmla="*/ 783286 h 2340540"/>
                          <a:gd name="connsiteX13" fmla="*/ 2601272 w 3030038"/>
                          <a:gd name="connsiteY13" fmla="*/ 783286 h 2340540"/>
                          <a:gd name="connsiteX14" fmla="*/ 2608892 w 3030038"/>
                          <a:gd name="connsiteY14" fmla="*/ 897586 h 2340540"/>
                          <a:gd name="connsiteX15" fmla="*/ 2593652 w 3030038"/>
                          <a:gd name="connsiteY15" fmla="*/ 981406 h 2340540"/>
                          <a:gd name="connsiteX16" fmla="*/ 2807012 w 3030038"/>
                          <a:gd name="connsiteY16" fmla="*/ 958546 h 2340540"/>
                          <a:gd name="connsiteX17" fmla="*/ 2784152 w 3030038"/>
                          <a:gd name="connsiteY17" fmla="*/ 1027126 h 2340540"/>
                          <a:gd name="connsiteX18" fmla="*/ 2601272 w 3030038"/>
                          <a:gd name="connsiteY18" fmla="*/ 1019506 h 2340540"/>
                          <a:gd name="connsiteX19" fmla="*/ 2593652 w 3030038"/>
                          <a:gd name="connsiteY19" fmla="*/ 1065226 h 2340540"/>
                          <a:gd name="connsiteX20" fmla="*/ 2738432 w 3030038"/>
                          <a:gd name="connsiteY20" fmla="*/ 1034746 h 2340540"/>
                          <a:gd name="connsiteX21" fmla="*/ 2738432 w 3030038"/>
                          <a:gd name="connsiteY21" fmla="*/ 1110946 h 2340540"/>
                          <a:gd name="connsiteX22" fmla="*/ 2746052 w 3030038"/>
                          <a:gd name="connsiteY22" fmla="*/ 1126186 h 2340540"/>
                          <a:gd name="connsiteX23" fmla="*/ 2730812 w 3030038"/>
                          <a:gd name="connsiteY23" fmla="*/ 1301446 h 2340540"/>
                          <a:gd name="connsiteX24" fmla="*/ 2631752 w 3030038"/>
                          <a:gd name="connsiteY24" fmla="*/ 1339546 h 2340540"/>
                          <a:gd name="connsiteX25" fmla="*/ 2387912 w 3030038"/>
                          <a:gd name="connsiteY25" fmla="*/ 1423366 h 2340540"/>
                          <a:gd name="connsiteX26" fmla="*/ 2448872 w 3030038"/>
                          <a:gd name="connsiteY26" fmla="*/ 1453846 h 2340540"/>
                          <a:gd name="connsiteX27" fmla="*/ 2586032 w 3030038"/>
                          <a:gd name="connsiteY27" fmla="*/ 1453846 h 2340540"/>
                          <a:gd name="connsiteX28" fmla="*/ 2677472 w 3030038"/>
                          <a:gd name="connsiteY28" fmla="*/ 1491946 h 2340540"/>
                          <a:gd name="connsiteX29" fmla="*/ 2784152 w 3030038"/>
                          <a:gd name="connsiteY29" fmla="*/ 1491946 h 2340540"/>
                          <a:gd name="connsiteX30" fmla="*/ 2807012 w 3030038"/>
                          <a:gd name="connsiteY30" fmla="*/ 1560526 h 2340540"/>
                          <a:gd name="connsiteX31" fmla="*/ 2669852 w 3030038"/>
                          <a:gd name="connsiteY31" fmla="*/ 1598626 h 2340540"/>
                          <a:gd name="connsiteX32" fmla="*/ 2669852 w 3030038"/>
                          <a:gd name="connsiteY32" fmla="*/ 1636726 h 2340540"/>
                          <a:gd name="connsiteX33" fmla="*/ 2997512 w 3030038"/>
                          <a:gd name="connsiteY33" fmla="*/ 1667206 h 2340540"/>
                          <a:gd name="connsiteX34" fmla="*/ 2997512 w 3030038"/>
                          <a:gd name="connsiteY34" fmla="*/ 1850086 h 2340540"/>
                          <a:gd name="connsiteX35" fmla="*/ 2814632 w 3030038"/>
                          <a:gd name="connsiteY35" fmla="*/ 1735786 h 2340540"/>
                          <a:gd name="connsiteX36" fmla="*/ 2707952 w 3030038"/>
                          <a:gd name="connsiteY36" fmla="*/ 1751026 h 2340540"/>
                          <a:gd name="connsiteX37" fmla="*/ 2707952 w 3030038"/>
                          <a:gd name="connsiteY37" fmla="*/ 1926286 h 2340540"/>
                          <a:gd name="connsiteX38" fmla="*/ 2799392 w 3030038"/>
                          <a:gd name="connsiteY38" fmla="*/ 1903426 h 2340540"/>
                          <a:gd name="connsiteX39" fmla="*/ 2784152 w 3030038"/>
                          <a:gd name="connsiteY39" fmla="*/ 1972006 h 2340540"/>
                          <a:gd name="connsiteX40" fmla="*/ 2791772 w 3030038"/>
                          <a:gd name="connsiteY40" fmla="*/ 2025346 h 2340540"/>
                          <a:gd name="connsiteX41" fmla="*/ 2799392 w 3030038"/>
                          <a:gd name="connsiteY41" fmla="*/ 2093926 h 2340540"/>
                          <a:gd name="connsiteX42" fmla="*/ 2989892 w 3030038"/>
                          <a:gd name="connsiteY42" fmla="*/ 2185366 h 2340540"/>
                          <a:gd name="connsiteX43" fmla="*/ 2799392 w 3030038"/>
                          <a:gd name="connsiteY43" fmla="*/ 2215846 h 2340540"/>
                          <a:gd name="connsiteX44" fmla="*/ 2593652 w 3030038"/>
                          <a:gd name="connsiteY44" fmla="*/ 2238706 h 2340540"/>
                          <a:gd name="connsiteX45" fmla="*/ 1755452 w 3030038"/>
                          <a:gd name="connsiteY45" fmla="*/ 2307286 h 2340540"/>
                          <a:gd name="connsiteX46" fmla="*/ 1473512 w 3030038"/>
                          <a:gd name="connsiteY46" fmla="*/ 2330146 h 2340540"/>
                          <a:gd name="connsiteX47" fmla="*/ 1290632 w 3030038"/>
                          <a:gd name="connsiteY47" fmla="*/ 2139646 h 2340540"/>
                          <a:gd name="connsiteX48" fmla="*/ 673412 w 3030038"/>
                          <a:gd name="connsiteY48" fmla="*/ 2025346 h 2340540"/>
                          <a:gd name="connsiteX49" fmla="*/ 368612 w 3030038"/>
                          <a:gd name="connsiteY49" fmla="*/ 2025346 h 2340540"/>
                          <a:gd name="connsiteX50" fmla="*/ 269552 w 3030038"/>
                          <a:gd name="connsiteY50" fmla="*/ 2040586 h 2340540"/>
                          <a:gd name="connsiteX51" fmla="*/ 2852 w 3030038"/>
                          <a:gd name="connsiteY51" fmla="*/ 1834846 h 2340540"/>
                          <a:gd name="connsiteX52" fmla="*/ 261932 w 3030038"/>
                          <a:gd name="connsiteY52" fmla="*/ 1606246 h 2340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3030038" h="2340540">
                            <a:moveTo>
                              <a:pt x="261932" y="1606246"/>
                            </a:moveTo>
                            <a:lnTo>
                              <a:pt x="1511612" y="524207"/>
                            </a:lnTo>
                            <a:cubicBezTo>
                              <a:pt x="1797362" y="270207"/>
                              <a:pt x="1930712" y="176226"/>
                              <a:pt x="2045012" y="89866"/>
                            </a:cubicBezTo>
                            <a:cubicBezTo>
                              <a:pt x="2159312" y="3506"/>
                              <a:pt x="2144072" y="-10464"/>
                              <a:pt x="2197412" y="6046"/>
                            </a:cubicBezTo>
                            <a:cubicBezTo>
                              <a:pt x="2250752" y="22556"/>
                              <a:pt x="2325682" y="134316"/>
                              <a:pt x="2365052" y="188926"/>
                            </a:cubicBezTo>
                            <a:cubicBezTo>
                              <a:pt x="2404422" y="243536"/>
                              <a:pt x="2448872" y="274016"/>
                              <a:pt x="2479352" y="318466"/>
                            </a:cubicBezTo>
                            <a:cubicBezTo>
                              <a:pt x="2509832" y="362916"/>
                              <a:pt x="2497132" y="436576"/>
                              <a:pt x="2547932" y="455626"/>
                            </a:cubicBezTo>
                            <a:cubicBezTo>
                              <a:pt x="2598732" y="474676"/>
                              <a:pt x="2777802" y="418796"/>
                              <a:pt x="2784152" y="432766"/>
                            </a:cubicBezTo>
                            <a:cubicBezTo>
                              <a:pt x="2790502" y="446736"/>
                              <a:pt x="2584762" y="525476"/>
                              <a:pt x="2586032" y="539446"/>
                            </a:cubicBezTo>
                            <a:cubicBezTo>
                              <a:pt x="2587302" y="553416"/>
                              <a:pt x="2785422" y="507696"/>
                              <a:pt x="2791772" y="516586"/>
                            </a:cubicBezTo>
                            <a:cubicBezTo>
                              <a:pt x="2798122" y="525476"/>
                              <a:pt x="2626672" y="578816"/>
                              <a:pt x="2624132" y="592786"/>
                            </a:cubicBezTo>
                            <a:cubicBezTo>
                              <a:pt x="2621592" y="606756"/>
                              <a:pt x="2744782" y="568656"/>
                              <a:pt x="2776532" y="600406"/>
                            </a:cubicBezTo>
                            <a:cubicBezTo>
                              <a:pt x="2808282" y="632156"/>
                              <a:pt x="2843842" y="752806"/>
                              <a:pt x="2814632" y="783286"/>
                            </a:cubicBezTo>
                            <a:cubicBezTo>
                              <a:pt x="2785422" y="813766"/>
                              <a:pt x="2635562" y="764236"/>
                              <a:pt x="2601272" y="783286"/>
                            </a:cubicBezTo>
                            <a:cubicBezTo>
                              <a:pt x="2566982" y="802336"/>
                              <a:pt x="2610162" y="864566"/>
                              <a:pt x="2608892" y="897586"/>
                            </a:cubicBezTo>
                            <a:cubicBezTo>
                              <a:pt x="2607622" y="930606"/>
                              <a:pt x="2560632" y="971246"/>
                              <a:pt x="2593652" y="981406"/>
                            </a:cubicBezTo>
                            <a:cubicBezTo>
                              <a:pt x="2626672" y="991566"/>
                              <a:pt x="2775262" y="950926"/>
                              <a:pt x="2807012" y="958546"/>
                            </a:cubicBezTo>
                            <a:cubicBezTo>
                              <a:pt x="2838762" y="966166"/>
                              <a:pt x="2818442" y="1016966"/>
                              <a:pt x="2784152" y="1027126"/>
                            </a:cubicBezTo>
                            <a:cubicBezTo>
                              <a:pt x="2749862" y="1037286"/>
                              <a:pt x="2633022" y="1013156"/>
                              <a:pt x="2601272" y="1019506"/>
                            </a:cubicBezTo>
                            <a:cubicBezTo>
                              <a:pt x="2569522" y="1025856"/>
                              <a:pt x="2570792" y="1062686"/>
                              <a:pt x="2593652" y="1065226"/>
                            </a:cubicBezTo>
                            <a:cubicBezTo>
                              <a:pt x="2616512" y="1067766"/>
                              <a:pt x="2714302" y="1027126"/>
                              <a:pt x="2738432" y="1034746"/>
                            </a:cubicBezTo>
                            <a:cubicBezTo>
                              <a:pt x="2762562" y="1042366"/>
                              <a:pt x="2737162" y="1095706"/>
                              <a:pt x="2738432" y="1110946"/>
                            </a:cubicBezTo>
                            <a:cubicBezTo>
                              <a:pt x="2739702" y="1126186"/>
                              <a:pt x="2747322" y="1094436"/>
                              <a:pt x="2746052" y="1126186"/>
                            </a:cubicBezTo>
                            <a:cubicBezTo>
                              <a:pt x="2744782" y="1157936"/>
                              <a:pt x="2749862" y="1265886"/>
                              <a:pt x="2730812" y="1301446"/>
                            </a:cubicBezTo>
                            <a:cubicBezTo>
                              <a:pt x="2711762" y="1337006"/>
                              <a:pt x="2688902" y="1319226"/>
                              <a:pt x="2631752" y="1339546"/>
                            </a:cubicBezTo>
                            <a:cubicBezTo>
                              <a:pt x="2574602" y="1359866"/>
                              <a:pt x="2418392" y="1404316"/>
                              <a:pt x="2387912" y="1423366"/>
                            </a:cubicBezTo>
                            <a:cubicBezTo>
                              <a:pt x="2357432" y="1442416"/>
                              <a:pt x="2415852" y="1448766"/>
                              <a:pt x="2448872" y="1453846"/>
                            </a:cubicBezTo>
                            <a:cubicBezTo>
                              <a:pt x="2481892" y="1458926"/>
                              <a:pt x="2547932" y="1447496"/>
                              <a:pt x="2586032" y="1453846"/>
                            </a:cubicBezTo>
                            <a:cubicBezTo>
                              <a:pt x="2624132" y="1460196"/>
                              <a:pt x="2644452" y="1485596"/>
                              <a:pt x="2677472" y="1491946"/>
                            </a:cubicBezTo>
                            <a:cubicBezTo>
                              <a:pt x="2710492" y="1498296"/>
                              <a:pt x="2762562" y="1480516"/>
                              <a:pt x="2784152" y="1491946"/>
                            </a:cubicBezTo>
                            <a:cubicBezTo>
                              <a:pt x="2805742" y="1503376"/>
                              <a:pt x="2826062" y="1542746"/>
                              <a:pt x="2807012" y="1560526"/>
                            </a:cubicBezTo>
                            <a:cubicBezTo>
                              <a:pt x="2787962" y="1578306"/>
                              <a:pt x="2692712" y="1585926"/>
                              <a:pt x="2669852" y="1598626"/>
                            </a:cubicBezTo>
                            <a:cubicBezTo>
                              <a:pt x="2646992" y="1611326"/>
                              <a:pt x="2615242" y="1625296"/>
                              <a:pt x="2669852" y="1636726"/>
                            </a:cubicBezTo>
                            <a:cubicBezTo>
                              <a:pt x="2724462" y="1648156"/>
                              <a:pt x="2942902" y="1631646"/>
                              <a:pt x="2997512" y="1667206"/>
                            </a:cubicBezTo>
                            <a:cubicBezTo>
                              <a:pt x="3052122" y="1702766"/>
                              <a:pt x="3027992" y="1838656"/>
                              <a:pt x="2997512" y="1850086"/>
                            </a:cubicBezTo>
                            <a:cubicBezTo>
                              <a:pt x="2967032" y="1861516"/>
                              <a:pt x="2862892" y="1752296"/>
                              <a:pt x="2814632" y="1735786"/>
                            </a:cubicBezTo>
                            <a:cubicBezTo>
                              <a:pt x="2766372" y="1719276"/>
                              <a:pt x="2725732" y="1719276"/>
                              <a:pt x="2707952" y="1751026"/>
                            </a:cubicBezTo>
                            <a:cubicBezTo>
                              <a:pt x="2690172" y="1782776"/>
                              <a:pt x="2692712" y="1900886"/>
                              <a:pt x="2707952" y="1926286"/>
                            </a:cubicBezTo>
                            <a:cubicBezTo>
                              <a:pt x="2723192" y="1951686"/>
                              <a:pt x="2786692" y="1895806"/>
                              <a:pt x="2799392" y="1903426"/>
                            </a:cubicBezTo>
                            <a:cubicBezTo>
                              <a:pt x="2812092" y="1911046"/>
                              <a:pt x="2785422" y="1951686"/>
                              <a:pt x="2784152" y="1972006"/>
                            </a:cubicBezTo>
                            <a:cubicBezTo>
                              <a:pt x="2782882" y="1992326"/>
                              <a:pt x="2789232" y="2005026"/>
                              <a:pt x="2791772" y="2025346"/>
                            </a:cubicBezTo>
                            <a:cubicBezTo>
                              <a:pt x="2794312" y="2045666"/>
                              <a:pt x="2766372" y="2067256"/>
                              <a:pt x="2799392" y="2093926"/>
                            </a:cubicBezTo>
                            <a:cubicBezTo>
                              <a:pt x="2832412" y="2120596"/>
                              <a:pt x="2989892" y="2165046"/>
                              <a:pt x="2989892" y="2185366"/>
                            </a:cubicBezTo>
                            <a:cubicBezTo>
                              <a:pt x="2989892" y="2205686"/>
                              <a:pt x="2865432" y="2206956"/>
                              <a:pt x="2799392" y="2215846"/>
                            </a:cubicBezTo>
                            <a:cubicBezTo>
                              <a:pt x="2733352" y="2224736"/>
                              <a:pt x="2767642" y="2223466"/>
                              <a:pt x="2593652" y="2238706"/>
                            </a:cubicBezTo>
                            <a:lnTo>
                              <a:pt x="1755452" y="2307286"/>
                            </a:lnTo>
                            <a:cubicBezTo>
                              <a:pt x="1568762" y="2322526"/>
                              <a:pt x="1550982" y="2358086"/>
                              <a:pt x="1473512" y="2330146"/>
                            </a:cubicBezTo>
                            <a:cubicBezTo>
                              <a:pt x="1396042" y="2302206"/>
                              <a:pt x="1423982" y="2190446"/>
                              <a:pt x="1290632" y="2139646"/>
                            </a:cubicBezTo>
                            <a:cubicBezTo>
                              <a:pt x="1157282" y="2088846"/>
                              <a:pt x="829622" y="2038046"/>
                              <a:pt x="673412" y="2025346"/>
                            </a:cubicBezTo>
                            <a:cubicBezTo>
                              <a:pt x="517202" y="2012646"/>
                              <a:pt x="435922" y="2022806"/>
                              <a:pt x="368612" y="2025346"/>
                            </a:cubicBezTo>
                            <a:cubicBezTo>
                              <a:pt x="301302" y="2027886"/>
                              <a:pt x="330512" y="2072336"/>
                              <a:pt x="269552" y="2040586"/>
                            </a:cubicBezTo>
                            <a:cubicBezTo>
                              <a:pt x="208592" y="2008836"/>
                              <a:pt x="15552" y="1912316"/>
                              <a:pt x="2852" y="1834846"/>
                            </a:cubicBezTo>
                            <a:cubicBezTo>
                              <a:pt x="-9848" y="1757376"/>
                              <a:pt x="10472" y="1824686"/>
                              <a:pt x="261932" y="1606246"/>
                            </a:cubicBezTo>
                            <a:close/>
                          </a:path>
                        </a:pathLst>
                      </a:custGeom>
                      <a:solidFill>
                        <a:srgbClr val="EAADA8">
                          <a:alpha val="20000"/>
                        </a:srgbClr>
                      </a:solidFill>
                      <a:ln>
                        <a:solidFill>
                          <a:srgbClr val="F38C8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41" name="자유형: 도형 40">
                        <a:extLst>
                          <a:ext uri="{FF2B5EF4-FFF2-40B4-BE49-F238E27FC236}">
                            <a16:creationId xmlns:a16="http://schemas.microsoft.com/office/drawing/2014/main" id="{87354347-D400-4092-9747-8603A858CF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21705" y="3831742"/>
                        <a:ext cx="4239599" cy="835989"/>
                      </a:xfrm>
                      <a:custGeom>
                        <a:avLst/>
                        <a:gdLst>
                          <a:gd name="connsiteX0" fmla="*/ 239889 w 4431407"/>
                          <a:gd name="connsiteY0" fmla="*/ 244958 h 835989"/>
                          <a:gd name="connsiteX1" fmla="*/ 3478389 w 4431407"/>
                          <a:gd name="connsiteY1" fmla="*/ 92558 h 835989"/>
                          <a:gd name="connsiteX2" fmla="*/ 4179429 w 4431407"/>
                          <a:gd name="connsiteY2" fmla="*/ 8738 h 835989"/>
                          <a:gd name="connsiteX3" fmla="*/ 4316589 w 4431407"/>
                          <a:gd name="connsiteY3" fmla="*/ 16358 h 835989"/>
                          <a:gd name="connsiteX4" fmla="*/ 4331829 w 4431407"/>
                          <a:gd name="connsiteY4" fmla="*/ 130658 h 835989"/>
                          <a:gd name="connsiteX5" fmla="*/ 4362309 w 4431407"/>
                          <a:gd name="connsiteY5" fmla="*/ 443078 h 835989"/>
                          <a:gd name="connsiteX6" fmla="*/ 4400409 w 4431407"/>
                          <a:gd name="connsiteY6" fmla="*/ 580238 h 835989"/>
                          <a:gd name="connsiteX7" fmla="*/ 4415649 w 4431407"/>
                          <a:gd name="connsiteY7" fmla="*/ 648818 h 835989"/>
                          <a:gd name="connsiteX8" fmla="*/ 4164189 w 4431407"/>
                          <a:gd name="connsiteY8" fmla="*/ 679298 h 835989"/>
                          <a:gd name="connsiteX9" fmla="*/ 3973689 w 4431407"/>
                          <a:gd name="connsiteY9" fmla="*/ 648818 h 835989"/>
                          <a:gd name="connsiteX10" fmla="*/ 689469 w 4431407"/>
                          <a:gd name="connsiteY10" fmla="*/ 816458 h 835989"/>
                          <a:gd name="connsiteX11" fmla="*/ 445629 w 4431407"/>
                          <a:gd name="connsiteY11" fmla="*/ 831698 h 835989"/>
                          <a:gd name="connsiteX12" fmla="*/ 285609 w 4431407"/>
                          <a:gd name="connsiteY12" fmla="*/ 808838 h 835989"/>
                          <a:gd name="connsiteX13" fmla="*/ 277989 w 4431407"/>
                          <a:gd name="connsiteY13" fmla="*/ 648818 h 835989"/>
                          <a:gd name="connsiteX14" fmla="*/ 247509 w 4431407"/>
                          <a:gd name="connsiteY14" fmla="*/ 443078 h 835989"/>
                          <a:gd name="connsiteX15" fmla="*/ 239889 w 4431407"/>
                          <a:gd name="connsiteY15" fmla="*/ 244958 h 835989"/>
                          <a:gd name="connsiteX0" fmla="*/ 239889 w 4427513"/>
                          <a:gd name="connsiteY0" fmla="*/ 244958 h 835989"/>
                          <a:gd name="connsiteX1" fmla="*/ 3478389 w 4427513"/>
                          <a:gd name="connsiteY1" fmla="*/ 92558 h 835989"/>
                          <a:gd name="connsiteX2" fmla="*/ 4179429 w 4427513"/>
                          <a:gd name="connsiteY2" fmla="*/ 8738 h 835989"/>
                          <a:gd name="connsiteX3" fmla="*/ 4316589 w 4427513"/>
                          <a:gd name="connsiteY3" fmla="*/ 16358 h 835989"/>
                          <a:gd name="connsiteX4" fmla="*/ 4331829 w 4427513"/>
                          <a:gd name="connsiteY4" fmla="*/ 130658 h 835989"/>
                          <a:gd name="connsiteX5" fmla="*/ 4362309 w 4427513"/>
                          <a:gd name="connsiteY5" fmla="*/ 443078 h 835989"/>
                          <a:gd name="connsiteX6" fmla="*/ 4400409 w 4427513"/>
                          <a:gd name="connsiteY6" fmla="*/ 580238 h 835989"/>
                          <a:gd name="connsiteX7" fmla="*/ 4415649 w 4427513"/>
                          <a:gd name="connsiteY7" fmla="*/ 648818 h 835989"/>
                          <a:gd name="connsiteX8" fmla="*/ 4217529 w 4427513"/>
                          <a:gd name="connsiteY8" fmla="*/ 641198 h 835989"/>
                          <a:gd name="connsiteX9" fmla="*/ 3973689 w 4427513"/>
                          <a:gd name="connsiteY9" fmla="*/ 648818 h 835989"/>
                          <a:gd name="connsiteX10" fmla="*/ 689469 w 4427513"/>
                          <a:gd name="connsiteY10" fmla="*/ 816458 h 835989"/>
                          <a:gd name="connsiteX11" fmla="*/ 445629 w 4427513"/>
                          <a:gd name="connsiteY11" fmla="*/ 831698 h 835989"/>
                          <a:gd name="connsiteX12" fmla="*/ 285609 w 4427513"/>
                          <a:gd name="connsiteY12" fmla="*/ 808838 h 835989"/>
                          <a:gd name="connsiteX13" fmla="*/ 277989 w 4427513"/>
                          <a:gd name="connsiteY13" fmla="*/ 648818 h 835989"/>
                          <a:gd name="connsiteX14" fmla="*/ 247509 w 4427513"/>
                          <a:gd name="connsiteY14" fmla="*/ 443078 h 835989"/>
                          <a:gd name="connsiteX15" fmla="*/ 239889 w 4427513"/>
                          <a:gd name="connsiteY15" fmla="*/ 244958 h 835989"/>
                          <a:gd name="connsiteX0" fmla="*/ 227557 w 4415181"/>
                          <a:gd name="connsiteY0" fmla="*/ 244958 h 835989"/>
                          <a:gd name="connsiteX1" fmla="*/ 3466057 w 4415181"/>
                          <a:gd name="connsiteY1" fmla="*/ 92558 h 835989"/>
                          <a:gd name="connsiteX2" fmla="*/ 4167097 w 4415181"/>
                          <a:gd name="connsiteY2" fmla="*/ 8738 h 835989"/>
                          <a:gd name="connsiteX3" fmla="*/ 4304257 w 4415181"/>
                          <a:gd name="connsiteY3" fmla="*/ 16358 h 835989"/>
                          <a:gd name="connsiteX4" fmla="*/ 4319497 w 4415181"/>
                          <a:gd name="connsiteY4" fmla="*/ 130658 h 835989"/>
                          <a:gd name="connsiteX5" fmla="*/ 4349977 w 4415181"/>
                          <a:gd name="connsiteY5" fmla="*/ 443078 h 835989"/>
                          <a:gd name="connsiteX6" fmla="*/ 4388077 w 4415181"/>
                          <a:gd name="connsiteY6" fmla="*/ 580238 h 835989"/>
                          <a:gd name="connsiteX7" fmla="*/ 4403317 w 4415181"/>
                          <a:gd name="connsiteY7" fmla="*/ 648818 h 835989"/>
                          <a:gd name="connsiteX8" fmla="*/ 4205197 w 4415181"/>
                          <a:gd name="connsiteY8" fmla="*/ 641198 h 835989"/>
                          <a:gd name="connsiteX9" fmla="*/ 3961357 w 4415181"/>
                          <a:gd name="connsiteY9" fmla="*/ 648818 h 835989"/>
                          <a:gd name="connsiteX10" fmla="*/ 677137 w 4415181"/>
                          <a:gd name="connsiteY10" fmla="*/ 816458 h 835989"/>
                          <a:gd name="connsiteX11" fmla="*/ 433297 w 4415181"/>
                          <a:gd name="connsiteY11" fmla="*/ 831698 h 835989"/>
                          <a:gd name="connsiteX12" fmla="*/ 273277 w 4415181"/>
                          <a:gd name="connsiteY12" fmla="*/ 808838 h 835989"/>
                          <a:gd name="connsiteX13" fmla="*/ 265657 w 4415181"/>
                          <a:gd name="connsiteY13" fmla="*/ 648818 h 835989"/>
                          <a:gd name="connsiteX14" fmla="*/ 273277 w 4415181"/>
                          <a:gd name="connsiteY14" fmla="*/ 633578 h 835989"/>
                          <a:gd name="connsiteX15" fmla="*/ 227557 w 4415181"/>
                          <a:gd name="connsiteY15" fmla="*/ 244958 h 835989"/>
                          <a:gd name="connsiteX0" fmla="*/ 236526 w 4424150"/>
                          <a:gd name="connsiteY0" fmla="*/ 244958 h 835989"/>
                          <a:gd name="connsiteX1" fmla="*/ 3475026 w 4424150"/>
                          <a:gd name="connsiteY1" fmla="*/ 92558 h 835989"/>
                          <a:gd name="connsiteX2" fmla="*/ 4176066 w 4424150"/>
                          <a:gd name="connsiteY2" fmla="*/ 8738 h 835989"/>
                          <a:gd name="connsiteX3" fmla="*/ 4313226 w 4424150"/>
                          <a:gd name="connsiteY3" fmla="*/ 16358 h 835989"/>
                          <a:gd name="connsiteX4" fmla="*/ 4328466 w 4424150"/>
                          <a:gd name="connsiteY4" fmla="*/ 130658 h 835989"/>
                          <a:gd name="connsiteX5" fmla="*/ 4358946 w 4424150"/>
                          <a:gd name="connsiteY5" fmla="*/ 443078 h 835989"/>
                          <a:gd name="connsiteX6" fmla="*/ 4397046 w 4424150"/>
                          <a:gd name="connsiteY6" fmla="*/ 580238 h 835989"/>
                          <a:gd name="connsiteX7" fmla="*/ 4412286 w 4424150"/>
                          <a:gd name="connsiteY7" fmla="*/ 648818 h 835989"/>
                          <a:gd name="connsiteX8" fmla="*/ 4214166 w 4424150"/>
                          <a:gd name="connsiteY8" fmla="*/ 641198 h 835989"/>
                          <a:gd name="connsiteX9" fmla="*/ 3970326 w 4424150"/>
                          <a:gd name="connsiteY9" fmla="*/ 648818 h 835989"/>
                          <a:gd name="connsiteX10" fmla="*/ 686106 w 4424150"/>
                          <a:gd name="connsiteY10" fmla="*/ 816458 h 835989"/>
                          <a:gd name="connsiteX11" fmla="*/ 442266 w 4424150"/>
                          <a:gd name="connsiteY11" fmla="*/ 831698 h 835989"/>
                          <a:gd name="connsiteX12" fmla="*/ 282246 w 4424150"/>
                          <a:gd name="connsiteY12" fmla="*/ 808838 h 835989"/>
                          <a:gd name="connsiteX13" fmla="*/ 274626 w 4424150"/>
                          <a:gd name="connsiteY13" fmla="*/ 648818 h 835989"/>
                          <a:gd name="connsiteX14" fmla="*/ 282246 w 4424150"/>
                          <a:gd name="connsiteY14" fmla="*/ 633578 h 835989"/>
                          <a:gd name="connsiteX15" fmla="*/ 251766 w 4424150"/>
                          <a:gd name="connsiteY15" fmla="*/ 404978 h 835989"/>
                          <a:gd name="connsiteX16" fmla="*/ 236526 w 4424150"/>
                          <a:gd name="connsiteY16" fmla="*/ 244958 h 835989"/>
                          <a:gd name="connsiteX0" fmla="*/ 341535 w 4239599"/>
                          <a:gd name="connsiteY0" fmla="*/ 199238 h 835989"/>
                          <a:gd name="connsiteX1" fmla="*/ 3290475 w 4239599"/>
                          <a:gd name="connsiteY1" fmla="*/ 92558 h 835989"/>
                          <a:gd name="connsiteX2" fmla="*/ 3991515 w 4239599"/>
                          <a:gd name="connsiteY2" fmla="*/ 8738 h 835989"/>
                          <a:gd name="connsiteX3" fmla="*/ 4128675 w 4239599"/>
                          <a:gd name="connsiteY3" fmla="*/ 16358 h 835989"/>
                          <a:gd name="connsiteX4" fmla="*/ 4143915 w 4239599"/>
                          <a:gd name="connsiteY4" fmla="*/ 130658 h 835989"/>
                          <a:gd name="connsiteX5" fmla="*/ 4174395 w 4239599"/>
                          <a:gd name="connsiteY5" fmla="*/ 443078 h 835989"/>
                          <a:gd name="connsiteX6" fmla="*/ 4212495 w 4239599"/>
                          <a:gd name="connsiteY6" fmla="*/ 580238 h 835989"/>
                          <a:gd name="connsiteX7" fmla="*/ 4227735 w 4239599"/>
                          <a:gd name="connsiteY7" fmla="*/ 648818 h 835989"/>
                          <a:gd name="connsiteX8" fmla="*/ 4029615 w 4239599"/>
                          <a:gd name="connsiteY8" fmla="*/ 641198 h 835989"/>
                          <a:gd name="connsiteX9" fmla="*/ 3785775 w 4239599"/>
                          <a:gd name="connsiteY9" fmla="*/ 648818 h 835989"/>
                          <a:gd name="connsiteX10" fmla="*/ 501555 w 4239599"/>
                          <a:gd name="connsiteY10" fmla="*/ 816458 h 835989"/>
                          <a:gd name="connsiteX11" fmla="*/ 257715 w 4239599"/>
                          <a:gd name="connsiteY11" fmla="*/ 831698 h 835989"/>
                          <a:gd name="connsiteX12" fmla="*/ 97695 w 4239599"/>
                          <a:gd name="connsiteY12" fmla="*/ 808838 h 835989"/>
                          <a:gd name="connsiteX13" fmla="*/ 90075 w 4239599"/>
                          <a:gd name="connsiteY13" fmla="*/ 648818 h 835989"/>
                          <a:gd name="connsiteX14" fmla="*/ 97695 w 4239599"/>
                          <a:gd name="connsiteY14" fmla="*/ 633578 h 835989"/>
                          <a:gd name="connsiteX15" fmla="*/ 67215 w 4239599"/>
                          <a:gd name="connsiteY15" fmla="*/ 404978 h 835989"/>
                          <a:gd name="connsiteX16" fmla="*/ 341535 w 4239599"/>
                          <a:gd name="connsiteY16" fmla="*/ 199238 h 835989"/>
                          <a:gd name="connsiteX0" fmla="*/ 341535 w 4239599"/>
                          <a:gd name="connsiteY0" fmla="*/ 199238 h 835989"/>
                          <a:gd name="connsiteX1" fmla="*/ 3290475 w 4239599"/>
                          <a:gd name="connsiteY1" fmla="*/ 92558 h 835989"/>
                          <a:gd name="connsiteX2" fmla="*/ 3991515 w 4239599"/>
                          <a:gd name="connsiteY2" fmla="*/ 8738 h 835989"/>
                          <a:gd name="connsiteX3" fmla="*/ 4128675 w 4239599"/>
                          <a:gd name="connsiteY3" fmla="*/ 16358 h 835989"/>
                          <a:gd name="connsiteX4" fmla="*/ 4143915 w 4239599"/>
                          <a:gd name="connsiteY4" fmla="*/ 130658 h 835989"/>
                          <a:gd name="connsiteX5" fmla="*/ 4174395 w 4239599"/>
                          <a:gd name="connsiteY5" fmla="*/ 443078 h 835989"/>
                          <a:gd name="connsiteX6" fmla="*/ 4212495 w 4239599"/>
                          <a:gd name="connsiteY6" fmla="*/ 580238 h 835989"/>
                          <a:gd name="connsiteX7" fmla="*/ 4227735 w 4239599"/>
                          <a:gd name="connsiteY7" fmla="*/ 648818 h 835989"/>
                          <a:gd name="connsiteX8" fmla="*/ 4029615 w 4239599"/>
                          <a:gd name="connsiteY8" fmla="*/ 641198 h 835989"/>
                          <a:gd name="connsiteX9" fmla="*/ 3785775 w 4239599"/>
                          <a:gd name="connsiteY9" fmla="*/ 648818 h 835989"/>
                          <a:gd name="connsiteX10" fmla="*/ 501555 w 4239599"/>
                          <a:gd name="connsiteY10" fmla="*/ 816458 h 835989"/>
                          <a:gd name="connsiteX11" fmla="*/ 257715 w 4239599"/>
                          <a:gd name="connsiteY11" fmla="*/ 831698 h 835989"/>
                          <a:gd name="connsiteX12" fmla="*/ 97695 w 4239599"/>
                          <a:gd name="connsiteY12" fmla="*/ 808838 h 835989"/>
                          <a:gd name="connsiteX13" fmla="*/ 90075 w 4239599"/>
                          <a:gd name="connsiteY13" fmla="*/ 648818 h 835989"/>
                          <a:gd name="connsiteX14" fmla="*/ 97695 w 4239599"/>
                          <a:gd name="connsiteY14" fmla="*/ 633578 h 835989"/>
                          <a:gd name="connsiteX15" fmla="*/ 67215 w 4239599"/>
                          <a:gd name="connsiteY15" fmla="*/ 404978 h 835989"/>
                          <a:gd name="connsiteX16" fmla="*/ 341535 w 4239599"/>
                          <a:gd name="connsiteY16" fmla="*/ 199238 h 835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239599" h="835989">
                            <a:moveTo>
                              <a:pt x="341535" y="199238"/>
                            </a:moveTo>
                            <a:cubicBezTo>
                              <a:pt x="878745" y="208128"/>
                              <a:pt x="2682145" y="124308"/>
                              <a:pt x="3290475" y="92558"/>
                            </a:cubicBezTo>
                            <a:cubicBezTo>
                              <a:pt x="3898805" y="60808"/>
                              <a:pt x="3851815" y="21438"/>
                              <a:pt x="3991515" y="8738"/>
                            </a:cubicBezTo>
                            <a:cubicBezTo>
                              <a:pt x="4131215" y="-3962"/>
                              <a:pt x="4103275" y="-3962"/>
                              <a:pt x="4128675" y="16358"/>
                            </a:cubicBezTo>
                            <a:cubicBezTo>
                              <a:pt x="4154075" y="36678"/>
                              <a:pt x="4136295" y="59538"/>
                              <a:pt x="4143915" y="130658"/>
                            </a:cubicBezTo>
                            <a:cubicBezTo>
                              <a:pt x="4151535" y="201778"/>
                              <a:pt x="4162965" y="368148"/>
                              <a:pt x="4174395" y="443078"/>
                            </a:cubicBezTo>
                            <a:cubicBezTo>
                              <a:pt x="4185825" y="518008"/>
                              <a:pt x="4203605" y="545948"/>
                              <a:pt x="4212495" y="580238"/>
                            </a:cubicBezTo>
                            <a:cubicBezTo>
                              <a:pt x="4221385" y="614528"/>
                              <a:pt x="4258215" y="638658"/>
                              <a:pt x="4227735" y="648818"/>
                            </a:cubicBezTo>
                            <a:cubicBezTo>
                              <a:pt x="4197255" y="658978"/>
                              <a:pt x="4103275" y="641198"/>
                              <a:pt x="4029615" y="641198"/>
                            </a:cubicBezTo>
                            <a:cubicBezTo>
                              <a:pt x="3955955" y="641198"/>
                              <a:pt x="4373785" y="619608"/>
                              <a:pt x="3785775" y="648818"/>
                            </a:cubicBezTo>
                            <a:lnTo>
                              <a:pt x="501555" y="816458"/>
                            </a:lnTo>
                            <a:cubicBezTo>
                              <a:pt x="-86455" y="846938"/>
                              <a:pt x="325025" y="832968"/>
                              <a:pt x="257715" y="831698"/>
                            </a:cubicBezTo>
                            <a:cubicBezTo>
                              <a:pt x="190405" y="830428"/>
                              <a:pt x="125635" y="839318"/>
                              <a:pt x="97695" y="808838"/>
                            </a:cubicBezTo>
                            <a:cubicBezTo>
                              <a:pt x="69755" y="778358"/>
                              <a:pt x="96425" y="709778"/>
                              <a:pt x="90075" y="648818"/>
                            </a:cubicBezTo>
                            <a:cubicBezTo>
                              <a:pt x="83725" y="587858"/>
                              <a:pt x="101505" y="674218"/>
                              <a:pt x="97695" y="633578"/>
                            </a:cubicBezTo>
                            <a:cubicBezTo>
                              <a:pt x="93885" y="592938"/>
                              <a:pt x="74835" y="469748"/>
                              <a:pt x="67215" y="404978"/>
                            </a:cubicBezTo>
                            <a:cubicBezTo>
                              <a:pt x="59595" y="340208"/>
                              <a:pt x="-195675" y="190348"/>
                              <a:pt x="341535" y="199238"/>
                            </a:cubicBezTo>
                            <a:close/>
                          </a:path>
                        </a:pathLst>
                      </a:custGeom>
                      <a:solidFill>
                        <a:srgbClr val="EAADA8">
                          <a:alpha val="20000"/>
                        </a:srgbClr>
                      </a:solidFill>
                      <a:ln>
                        <a:solidFill>
                          <a:srgbClr val="F38C8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42" name="자유형: 도형 41">
                        <a:extLst>
                          <a:ext uri="{FF2B5EF4-FFF2-40B4-BE49-F238E27FC236}">
                            <a16:creationId xmlns:a16="http://schemas.microsoft.com/office/drawing/2014/main" id="{DBF56CDF-F2FF-420A-92EF-B3A5434DF2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31926" y="2711132"/>
                        <a:ext cx="1289050" cy="672533"/>
                      </a:xfrm>
                      <a:custGeom>
                        <a:avLst/>
                        <a:gdLst>
                          <a:gd name="connsiteX0" fmla="*/ 68135 w 1341257"/>
                          <a:gd name="connsiteY0" fmla="*/ 201533 h 659853"/>
                          <a:gd name="connsiteX1" fmla="*/ 144335 w 1341257"/>
                          <a:gd name="connsiteY1" fmla="*/ 597773 h 659853"/>
                          <a:gd name="connsiteX2" fmla="*/ 235775 w 1341257"/>
                          <a:gd name="connsiteY2" fmla="*/ 651113 h 659853"/>
                          <a:gd name="connsiteX3" fmla="*/ 601535 w 1341257"/>
                          <a:gd name="connsiteY3" fmla="*/ 597773 h 659853"/>
                          <a:gd name="connsiteX4" fmla="*/ 1241615 w 1341257"/>
                          <a:gd name="connsiteY4" fmla="*/ 87233 h 659853"/>
                          <a:gd name="connsiteX5" fmla="*/ 1218755 w 1341257"/>
                          <a:gd name="connsiteY5" fmla="*/ 11033 h 659853"/>
                          <a:gd name="connsiteX6" fmla="*/ 68135 w 1341257"/>
                          <a:gd name="connsiteY6" fmla="*/ 201533 h 659853"/>
                          <a:gd name="connsiteX0" fmla="*/ 68135 w 1321298"/>
                          <a:gd name="connsiteY0" fmla="*/ 219344 h 677664"/>
                          <a:gd name="connsiteX1" fmla="*/ 144335 w 1321298"/>
                          <a:gd name="connsiteY1" fmla="*/ 615584 h 677664"/>
                          <a:gd name="connsiteX2" fmla="*/ 235775 w 1321298"/>
                          <a:gd name="connsiteY2" fmla="*/ 668924 h 677664"/>
                          <a:gd name="connsiteX3" fmla="*/ 601535 w 1321298"/>
                          <a:gd name="connsiteY3" fmla="*/ 615584 h 677664"/>
                          <a:gd name="connsiteX4" fmla="*/ 1241615 w 1321298"/>
                          <a:gd name="connsiteY4" fmla="*/ 105044 h 677664"/>
                          <a:gd name="connsiteX5" fmla="*/ 1218755 w 1321298"/>
                          <a:gd name="connsiteY5" fmla="*/ 28844 h 677664"/>
                          <a:gd name="connsiteX6" fmla="*/ 1241615 w 1321298"/>
                          <a:gd name="connsiteY6" fmla="*/ 13604 h 677664"/>
                          <a:gd name="connsiteX7" fmla="*/ 68135 w 1321298"/>
                          <a:gd name="connsiteY7" fmla="*/ 219344 h 677664"/>
                          <a:gd name="connsiteX0" fmla="*/ 59873 w 1278269"/>
                          <a:gd name="connsiteY0" fmla="*/ 202938 h 661258"/>
                          <a:gd name="connsiteX1" fmla="*/ 136073 w 1278269"/>
                          <a:gd name="connsiteY1" fmla="*/ 599178 h 661258"/>
                          <a:gd name="connsiteX2" fmla="*/ 227513 w 1278269"/>
                          <a:gd name="connsiteY2" fmla="*/ 652518 h 661258"/>
                          <a:gd name="connsiteX3" fmla="*/ 593273 w 1278269"/>
                          <a:gd name="connsiteY3" fmla="*/ 599178 h 661258"/>
                          <a:gd name="connsiteX4" fmla="*/ 1233353 w 1278269"/>
                          <a:gd name="connsiteY4" fmla="*/ 88638 h 661258"/>
                          <a:gd name="connsiteX5" fmla="*/ 1210493 w 1278269"/>
                          <a:gd name="connsiteY5" fmla="*/ 12438 h 661258"/>
                          <a:gd name="connsiteX6" fmla="*/ 1096193 w 1278269"/>
                          <a:gd name="connsiteY6" fmla="*/ 20058 h 661258"/>
                          <a:gd name="connsiteX7" fmla="*/ 59873 w 1278269"/>
                          <a:gd name="connsiteY7" fmla="*/ 202938 h 661258"/>
                          <a:gd name="connsiteX0" fmla="*/ 59873 w 1299562"/>
                          <a:gd name="connsiteY0" fmla="*/ 217898 h 676218"/>
                          <a:gd name="connsiteX1" fmla="*/ 136073 w 1299562"/>
                          <a:gd name="connsiteY1" fmla="*/ 614138 h 676218"/>
                          <a:gd name="connsiteX2" fmla="*/ 227513 w 1299562"/>
                          <a:gd name="connsiteY2" fmla="*/ 667478 h 676218"/>
                          <a:gd name="connsiteX3" fmla="*/ 593273 w 1299562"/>
                          <a:gd name="connsiteY3" fmla="*/ 614138 h 676218"/>
                          <a:gd name="connsiteX4" fmla="*/ 1233353 w 1299562"/>
                          <a:gd name="connsiteY4" fmla="*/ 103598 h 676218"/>
                          <a:gd name="connsiteX5" fmla="*/ 1271453 w 1299562"/>
                          <a:gd name="connsiteY5" fmla="*/ 4538 h 676218"/>
                          <a:gd name="connsiteX6" fmla="*/ 1096193 w 1299562"/>
                          <a:gd name="connsiteY6" fmla="*/ 35018 h 676218"/>
                          <a:gd name="connsiteX7" fmla="*/ 59873 w 1299562"/>
                          <a:gd name="connsiteY7" fmla="*/ 217898 h 676218"/>
                          <a:gd name="connsiteX0" fmla="*/ 59873 w 1313809"/>
                          <a:gd name="connsiteY0" fmla="*/ 218444 h 676327"/>
                          <a:gd name="connsiteX1" fmla="*/ 136073 w 1313809"/>
                          <a:gd name="connsiteY1" fmla="*/ 614684 h 676327"/>
                          <a:gd name="connsiteX2" fmla="*/ 227513 w 1313809"/>
                          <a:gd name="connsiteY2" fmla="*/ 668024 h 676327"/>
                          <a:gd name="connsiteX3" fmla="*/ 593273 w 1313809"/>
                          <a:gd name="connsiteY3" fmla="*/ 614684 h 676327"/>
                          <a:gd name="connsiteX4" fmla="*/ 1256213 w 1313809"/>
                          <a:gd name="connsiteY4" fmla="*/ 111764 h 676327"/>
                          <a:gd name="connsiteX5" fmla="*/ 1271453 w 1313809"/>
                          <a:gd name="connsiteY5" fmla="*/ 5084 h 676327"/>
                          <a:gd name="connsiteX6" fmla="*/ 1096193 w 1313809"/>
                          <a:gd name="connsiteY6" fmla="*/ 35564 h 676327"/>
                          <a:gd name="connsiteX7" fmla="*/ 59873 w 1313809"/>
                          <a:gd name="connsiteY7" fmla="*/ 218444 h 676327"/>
                          <a:gd name="connsiteX0" fmla="*/ 59873 w 1316136"/>
                          <a:gd name="connsiteY0" fmla="*/ 217355 h 675238"/>
                          <a:gd name="connsiteX1" fmla="*/ 136073 w 1316136"/>
                          <a:gd name="connsiteY1" fmla="*/ 613595 h 675238"/>
                          <a:gd name="connsiteX2" fmla="*/ 227513 w 1316136"/>
                          <a:gd name="connsiteY2" fmla="*/ 666935 h 675238"/>
                          <a:gd name="connsiteX3" fmla="*/ 593273 w 1316136"/>
                          <a:gd name="connsiteY3" fmla="*/ 613595 h 675238"/>
                          <a:gd name="connsiteX4" fmla="*/ 1256213 w 1316136"/>
                          <a:gd name="connsiteY4" fmla="*/ 110675 h 675238"/>
                          <a:gd name="connsiteX5" fmla="*/ 1286693 w 1316136"/>
                          <a:gd name="connsiteY5" fmla="*/ 95436 h 675238"/>
                          <a:gd name="connsiteX6" fmla="*/ 1271453 w 1316136"/>
                          <a:gd name="connsiteY6" fmla="*/ 3995 h 675238"/>
                          <a:gd name="connsiteX7" fmla="*/ 1096193 w 1316136"/>
                          <a:gd name="connsiteY7" fmla="*/ 34475 h 675238"/>
                          <a:gd name="connsiteX8" fmla="*/ 59873 w 1316136"/>
                          <a:gd name="connsiteY8" fmla="*/ 217355 h 675238"/>
                          <a:gd name="connsiteX0" fmla="*/ 59873 w 1337787"/>
                          <a:gd name="connsiteY0" fmla="*/ 215747 h 673630"/>
                          <a:gd name="connsiteX1" fmla="*/ 136073 w 1337787"/>
                          <a:gd name="connsiteY1" fmla="*/ 611987 h 673630"/>
                          <a:gd name="connsiteX2" fmla="*/ 227513 w 1337787"/>
                          <a:gd name="connsiteY2" fmla="*/ 665327 h 673630"/>
                          <a:gd name="connsiteX3" fmla="*/ 593273 w 1337787"/>
                          <a:gd name="connsiteY3" fmla="*/ 611987 h 673630"/>
                          <a:gd name="connsiteX4" fmla="*/ 1256213 w 1337787"/>
                          <a:gd name="connsiteY4" fmla="*/ 109067 h 673630"/>
                          <a:gd name="connsiteX5" fmla="*/ 1332413 w 1337787"/>
                          <a:gd name="connsiteY5" fmla="*/ 70968 h 673630"/>
                          <a:gd name="connsiteX6" fmla="*/ 1271453 w 1337787"/>
                          <a:gd name="connsiteY6" fmla="*/ 2387 h 673630"/>
                          <a:gd name="connsiteX7" fmla="*/ 1096193 w 1337787"/>
                          <a:gd name="connsiteY7" fmla="*/ 32867 h 673630"/>
                          <a:gd name="connsiteX8" fmla="*/ 59873 w 1337787"/>
                          <a:gd name="connsiteY8" fmla="*/ 215747 h 673630"/>
                          <a:gd name="connsiteX0" fmla="*/ 59873 w 1337787"/>
                          <a:gd name="connsiteY0" fmla="*/ 222567 h 680450"/>
                          <a:gd name="connsiteX1" fmla="*/ 136073 w 1337787"/>
                          <a:gd name="connsiteY1" fmla="*/ 618807 h 680450"/>
                          <a:gd name="connsiteX2" fmla="*/ 227513 w 1337787"/>
                          <a:gd name="connsiteY2" fmla="*/ 672147 h 680450"/>
                          <a:gd name="connsiteX3" fmla="*/ 593273 w 1337787"/>
                          <a:gd name="connsiteY3" fmla="*/ 618807 h 680450"/>
                          <a:gd name="connsiteX4" fmla="*/ 1256213 w 1337787"/>
                          <a:gd name="connsiteY4" fmla="*/ 115887 h 680450"/>
                          <a:gd name="connsiteX5" fmla="*/ 1332413 w 1337787"/>
                          <a:gd name="connsiteY5" fmla="*/ 77788 h 680450"/>
                          <a:gd name="connsiteX6" fmla="*/ 1271453 w 1337787"/>
                          <a:gd name="connsiteY6" fmla="*/ 1587 h 680450"/>
                          <a:gd name="connsiteX7" fmla="*/ 1096193 w 1337787"/>
                          <a:gd name="connsiteY7" fmla="*/ 39687 h 680450"/>
                          <a:gd name="connsiteX8" fmla="*/ 59873 w 1337787"/>
                          <a:gd name="connsiteY8" fmla="*/ 222567 h 680450"/>
                          <a:gd name="connsiteX0" fmla="*/ 69783 w 1347697"/>
                          <a:gd name="connsiteY0" fmla="*/ 222567 h 680450"/>
                          <a:gd name="connsiteX1" fmla="*/ 100262 w 1347697"/>
                          <a:gd name="connsiteY1" fmla="*/ 367347 h 680450"/>
                          <a:gd name="connsiteX2" fmla="*/ 145983 w 1347697"/>
                          <a:gd name="connsiteY2" fmla="*/ 618807 h 680450"/>
                          <a:gd name="connsiteX3" fmla="*/ 237423 w 1347697"/>
                          <a:gd name="connsiteY3" fmla="*/ 672147 h 680450"/>
                          <a:gd name="connsiteX4" fmla="*/ 603183 w 1347697"/>
                          <a:gd name="connsiteY4" fmla="*/ 618807 h 680450"/>
                          <a:gd name="connsiteX5" fmla="*/ 1266123 w 1347697"/>
                          <a:gd name="connsiteY5" fmla="*/ 115887 h 680450"/>
                          <a:gd name="connsiteX6" fmla="*/ 1342323 w 1347697"/>
                          <a:gd name="connsiteY6" fmla="*/ 77788 h 680450"/>
                          <a:gd name="connsiteX7" fmla="*/ 1281363 w 1347697"/>
                          <a:gd name="connsiteY7" fmla="*/ 1587 h 680450"/>
                          <a:gd name="connsiteX8" fmla="*/ 1106103 w 1347697"/>
                          <a:gd name="connsiteY8" fmla="*/ 39687 h 680450"/>
                          <a:gd name="connsiteX9" fmla="*/ 69783 w 1347697"/>
                          <a:gd name="connsiteY9" fmla="*/ 222567 h 680450"/>
                          <a:gd name="connsiteX0" fmla="*/ 98646 w 1285120"/>
                          <a:gd name="connsiteY0" fmla="*/ 199707 h 680450"/>
                          <a:gd name="connsiteX1" fmla="*/ 37685 w 1285120"/>
                          <a:gd name="connsiteY1" fmla="*/ 367347 h 680450"/>
                          <a:gd name="connsiteX2" fmla="*/ 83406 w 1285120"/>
                          <a:gd name="connsiteY2" fmla="*/ 618807 h 680450"/>
                          <a:gd name="connsiteX3" fmla="*/ 174846 w 1285120"/>
                          <a:gd name="connsiteY3" fmla="*/ 672147 h 680450"/>
                          <a:gd name="connsiteX4" fmla="*/ 540606 w 1285120"/>
                          <a:gd name="connsiteY4" fmla="*/ 618807 h 680450"/>
                          <a:gd name="connsiteX5" fmla="*/ 1203546 w 1285120"/>
                          <a:gd name="connsiteY5" fmla="*/ 115887 h 680450"/>
                          <a:gd name="connsiteX6" fmla="*/ 1279746 w 1285120"/>
                          <a:gd name="connsiteY6" fmla="*/ 77788 h 680450"/>
                          <a:gd name="connsiteX7" fmla="*/ 1218786 w 1285120"/>
                          <a:gd name="connsiteY7" fmla="*/ 1587 h 680450"/>
                          <a:gd name="connsiteX8" fmla="*/ 1043526 w 1285120"/>
                          <a:gd name="connsiteY8" fmla="*/ 39687 h 680450"/>
                          <a:gd name="connsiteX9" fmla="*/ 98646 w 1285120"/>
                          <a:gd name="connsiteY9" fmla="*/ 199707 h 680450"/>
                          <a:gd name="connsiteX0" fmla="*/ 114367 w 1300841"/>
                          <a:gd name="connsiteY0" fmla="*/ 199707 h 680450"/>
                          <a:gd name="connsiteX1" fmla="*/ 53406 w 1300841"/>
                          <a:gd name="connsiteY1" fmla="*/ 367347 h 680450"/>
                          <a:gd name="connsiteX2" fmla="*/ 99127 w 1300841"/>
                          <a:gd name="connsiteY2" fmla="*/ 618807 h 680450"/>
                          <a:gd name="connsiteX3" fmla="*/ 190567 w 1300841"/>
                          <a:gd name="connsiteY3" fmla="*/ 672147 h 680450"/>
                          <a:gd name="connsiteX4" fmla="*/ 556327 w 1300841"/>
                          <a:gd name="connsiteY4" fmla="*/ 618807 h 680450"/>
                          <a:gd name="connsiteX5" fmla="*/ 1219267 w 1300841"/>
                          <a:gd name="connsiteY5" fmla="*/ 115887 h 680450"/>
                          <a:gd name="connsiteX6" fmla="*/ 1295467 w 1300841"/>
                          <a:gd name="connsiteY6" fmla="*/ 77788 h 680450"/>
                          <a:gd name="connsiteX7" fmla="*/ 1234507 w 1300841"/>
                          <a:gd name="connsiteY7" fmla="*/ 1587 h 680450"/>
                          <a:gd name="connsiteX8" fmla="*/ 1059247 w 1300841"/>
                          <a:gd name="connsiteY8" fmla="*/ 39687 h 680450"/>
                          <a:gd name="connsiteX9" fmla="*/ 114367 w 1300841"/>
                          <a:gd name="connsiteY9" fmla="*/ 199707 h 680450"/>
                          <a:gd name="connsiteX0" fmla="*/ 102576 w 1289050"/>
                          <a:gd name="connsiteY0" fmla="*/ 199707 h 680450"/>
                          <a:gd name="connsiteX1" fmla="*/ 33995 w 1289050"/>
                          <a:gd name="connsiteY1" fmla="*/ 397827 h 680450"/>
                          <a:gd name="connsiteX2" fmla="*/ 87336 w 1289050"/>
                          <a:gd name="connsiteY2" fmla="*/ 618807 h 680450"/>
                          <a:gd name="connsiteX3" fmla="*/ 178776 w 1289050"/>
                          <a:gd name="connsiteY3" fmla="*/ 672147 h 680450"/>
                          <a:gd name="connsiteX4" fmla="*/ 544536 w 1289050"/>
                          <a:gd name="connsiteY4" fmla="*/ 618807 h 680450"/>
                          <a:gd name="connsiteX5" fmla="*/ 1207476 w 1289050"/>
                          <a:gd name="connsiteY5" fmla="*/ 115887 h 680450"/>
                          <a:gd name="connsiteX6" fmla="*/ 1283676 w 1289050"/>
                          <a:gd name="connsiteY6" fmla="*/ 77788 h 680450"/>
                          <a:gd name="connsiteX7" fmla="*/ 1222716 w 1289050"/>
                          <a:gd name="connsiteY7" fmla="*/ 1587 h 680450"/>
                          <a:gd name="connsiteX8" fmla="*/ 1047456 w 1289050"/>
                          <a:gd name="connsiteY8" fmla="*/ 39687 h 680450"/>
                          <a:gd name="connsiteX9" fmla="*/ 102576 w 1289050"/>
                          <a:gd name="connsiteY9" fmla="*/ 199707 h 680450"/>
                          <a:gd name="connsiteX0" fmla="*/ 102576 w 1289050"/>
                          <a:gd name="connsiteY0" fmla="*/ 199707 h 672994"/>
                          <a:gd name="connsiteX1" fmla="*/ 33995 w 1289050"/>
                          <a:gd name="connsiteY1" fmla="*/ 397827 h 672994"/>
                          <a:gd name="connsiteX2" fmla="*/ 87336 w 1289050"/>
                          <a:gd name="connsiteY2" fmla="*/ 618807 h 672994"/>
                          <a:gd name="connsiteX3" fmla="*/ 178776 w 1289050"/>
                          <a:gd name="connsiteY3" fmla="*/ 672147 h 672994"/>
                          <a:gd name="connsiteX4" fmla="*/ 361654 w 1289050"/>
                          <a:gd name="connsiteY4" fmla="*/ 649287 h 672994"/>
                          <a:gd name="connsiteX5" fmla="*/ 544536 w 1289050"/>
                          <a:gd name="connsiteY5" fmla="*/ 618807 h 672994"/>
                          <a:gd name="connsiteX6" fmla="*/ 1207476 w 1289050"/>
                          <a:gd name="connsiteY6" fmla="*/ 115887 h 672994"/>
                          <a:gd name="connsiteX7" fmla="*/ 1283676 w 1289050"/>
                          <a:gd name="connsiteY7" fmla="*/ 77788 h 672994"/>
                          <a:gd name="connsiteX8" fmla="*/ 1222716 w 1289050"/>
                          <a:gd name="connsiteY8" fmla="*/ 1587 h 672994"/>
                          <a:gd name="connsiteX9" fmla="*/ 1047456 w 1289050"/>
                          <a:gd name="connsiteY9" fmla="*/ 39687 h 672994"/>
                          <a:gd name="connsiteX10" fmla="*/ 102576 w 1289050"/>
                          <a:gd name="connsiteY10" fmla="*/ 199707 h 672994"/>
                          <a:gd name="connsiteX0" fmla="*/ 102576 w 1289050"/>
                          <a:gd name="connsiteY0" fmla="*/ 199707 h 672994"/>
                          <a:gd name="connsiteX1" fmla="*/ 33995 w 1289050"/>
                          <a:gd name="connsiteY1" fmla="*/ 397827 h 672994"/>
                          <a:gd name="connsiteX2" fmla="*/ 87336 w 1289050"/>
                          <a:gd name="connsiteY2" fmla="*/ 618807 h 672994"/>
                          <a:gd name="connsiteX3" fmla="*/ 178776 w 1289050"/>
                          <a:gd name="connsiteY3" fmla="*/ 672147 h 672994"/>
                          <a:gd name="connsiteX4" fmla="*/ 361654 w 1289050"/>
                          <a:gd name="connsiteY4" fmla="*/ 649287 h 672994"/>
                          <a:gd name="connsiteX5" fmla="*/ 544536 w 1289050"/>
                          <a:gd name="connsiteY5" fmla="*/ 580707 h 672994"/>
                          <a:gd name="connsiteX6" fmla="*/ 1207476 w 1289050"/>
                          <a:gd name="connsiteY6" fmla="*/ 115887 h 672994"/>
                          <a:gd name="connsiteX7" fmla="*/ 1283676 w 1289050"/>
                          <a:gd name="connsiteY7" fmla="*/ 77788 h 672994"/>
                          <a:gd name="connsiteX8" fmla="*/ 1222716 w 1289050"/>
                          <a:gd name="connsiteY8" fmla="*/ 1587 h 672994"/>
                          <a:gd name="connsiteX9" fmla="*/ 1047456 w 1289050"/>
                          <a:gd name="connsiteY9" fmla="*/ 39687 h 672994"/>
                          <a:gd name="connsiteX10" fmla="*/ 102576 w 1289050"/>
                          <a:gd name="connsiteY10" fmla="*/ 199707 h 672994"/>
                          <a:gd name="connsiteX0" fmla="*/ 102576 w 1289050"/>
                          <a:gd name="connsiteY0" fmla="*/ 199707 h 672533"/>
                          <a:gd name="connsiteX1" fmla="*/ 33995 w 1289050"/>
                          <a:gd name="connsiteY1" fmla="*/ 397827 h 672533"/>
                          <a:gd name="connsiteX2" fmla="*/ 87336 w 1289050"/>
                          <a:gd name="connsiteY2" fmla="*/ 618807 h 672533"/>
                          <a:gd name="connsiteX3" fmla="*/ 178776 w 1289050"/>
                          <a:gd name="connsiteY3" fmla="*/ 672147 h 672533"/>
                          <a:gd name="connsiteX4" fmla="*/ 392134 w 1289050"/>
                          <a:gd name="connsiteY4" fmla="*/ 641667 h 672533"/>
                          <a:gd name="connsiteX5" fmla="*/ 544536 w 1289050"/>
                          <a:gd name="connsiteY5" fmla="*/ 580707 h 672533"/>
                          <a:gd name="connsiteX6" fmla="*/ 1207476 w 1289050"/>
                          <a:gd name="connsiteY6" fmla="*/ 115887 h 672533"/>
                          <a:gd name="connsiteX7" fmla="*/ 1283676 w 1289050"/>
                          <a:gd name="connsiteY7" fmla="*/ 77788 h 672533"/>
                          <a:gd name="connsiteX8" fmla="*/ 1222716 w 1289050"/>
                          <a:gd name="connsiteY8" fmla="*/ 1587 h 672533"/>
                          <a:gd name="connsiteX9" fmla="*/ 1047456 w 1289050"/>
                          <a:gd name="connsiteY9" fmla="*/ 39687 h 672533"/>
                          <a:gd name="connsiteX10" fmla="*/ 102576 w 1289050"/>
                          <a:gd name="connsiteY10" fmla="*/ 199707 h 6725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289050" h="672533">
                            <a:moveTo>
                              <a:pt x="102576" y="199707"/>
                            </a:moveTo>
                            <a:cubicBezTo>
                              <a:pt x="-66334" y="259397"/>
                              <a:pt x="21295" y="331787"/>
                              <a:pt x="33995" y="397827"/>
                            </a:cubicBezTo>
                            <a:cubicBezTo>
                              <a:pt x="46695" y="463867"/>
                              <a:pt x="63206" y="573087"/>
                              <a:pt x="87336" y="618807"/>
                            </a:cubicBezTo>
                            <a:cubicBezTo>
                              <a:pt x="111466" y="664527"/>
                              <a:pt x="127976" y="668337"/>
                              <a:pt x="178776" y="672147"/>
                            </a:cubicBezTo>
                            <a:cubicBezTo>
                              <a:pt x="229576" y="675957"/>
                              <a:pt x="331174" y="650557"/>
                              <a:pt x="392134" y="641667"/>
                            </a:cubicBezTo>
                            <a:cubicBezTo>
                              <a:pt x="453094" y="632777"/>
                              <a:pt x="408646" y="668337"/>
                              <a:pt x="544536" y="580707"/>
                            </a:cubicBezTo>
                            <a:cubicBezTo>
                              <a:pt x="680426" y="493077"/>
                              <a:pt x="1091906" y="202247"/>
                              <a:pt x="1207476" y="115887"/>
                            </a:cubicBezTo>
                            <a:cubicBezTo>
                              <a:pt x="1323046" y="29527"/>
                              <a:pt x="1281136" y="95568"/>
                              <a:pt x="1283676" y="77788"/>
                            </a:cubicBezTo>
                            <a:cubicBezTo>
                              <a:pt x="1286216" y="60008"/>
                              <a:pt x="1262086" y="7937"/>
                              <a:pt x="1222716" y="1587"/>
                            </a:cubicBezTo>
                            <a:cubicBezTo>
                              <a:pt x="1183346" y="-4763"/>
                              <a:pt x="1239226" y="7937"/>
                              <a:pt x="1047456" y="39687"/>
                            </a:cubicBezTo>
                            <a:cubicBezTo>
                              <a:pt x="855686" y="71437"/>
                              <a:pt x="271486" y="140017"/>
                              <a:pt x="102576" y="199707"/>
                            </a:cubicBezTo>
                            <a:close/>
                          </a:path>
                        </a:pathLst>
                      </a:custGeom>
                      <a:solidFill>
                        <a:srgbClr val="EAADA8">
                          <a:alpha val="20000"/>
                        </a:srgbClr>
                      </a:solidFill>
                      <a:ln>
                        <a:solidFill>
                          <a:srgbClr val="F38C8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632E9C7-60A5-4330-847A-FA6A46E6B5CD}"/>
                    </a:ext>
                  </a:extLst>
                </p:cNvPr>
                <p:cNvSpPr/>
                <p:nvPr/>
              </p:nvSpPr>
              <p:spPr>
                <a:xfrm>
                  <a:off x="7749213" y="6024429"/>
                  <a:ext cx="703285" cy="706630"/>
                </a:xfrm>
                <a:custGeom>
                  <a:avLst/>
                  <a:gdLst>
                    <a:gd name="connsiteX0" fmla="*/ 160347 w 703285"/>
                    <a:gd name="connsiteY0" fmla="*/ 2991 h 706630"/>
                    <a:gd name="connsiteX1" fmla="*/ 327 w 703285"/>
                    <a:gd name="connsiteY1" fmla="*/ 193491 h 706630"/>
                    <a:gd name="connsiteX2" fmla="*/ 122247 w 703285"/>
                    <a:gd name="connsiteY2" fmla="*/ 292551 h 706630"/>
                    <a:gd name="connsiteX3" fmla="*/ 244167 w 703285"/>
                    <a:gd name="connsiteY3" fmla="*/ 361131 h 706630"/>
                    <a:gd name="connsiteX4" fmla="*/ 251787 w 703285"/>
                    <a:gd name="connsiteY4" fmla="*/ 582111 h 706630"/>
                    <a:gd name="connsiteX5" fmla="*/ 251787 w 703285"/>
                    <a:gd name="connsiteY5" fmla="*/ 643071 h 706630"/>
                    <a:gd name="connsiteX6" fmla="*/ 320367 w 703285"/>
                    <a:gd name="connsiteY6" fmla="*/ 658311 h 706630"/>
                    <a:gd name="connsiteX7" fmla="*/ 472767 w 703285"/>
                    <a:gd name="connsiteY7" fmla="*/ 704031 h 706630"/>
                    <a:gd name="connsiteX8" fmla="*/ 678507 w 703285"/>
                    <a:gd name="connsiteY8" fmla="*/ 696411 h 706630"/>
                    <a:gd name="connsiteX9" fmla="*/ 693747 w 703285"/>
                    <a:gd name="connsiteY9" fmla="*/ 658311 h 706630"/>
                    <a:gd name="connsiteX10" fmla="*/ 625167 w 703285"/>
                    <a:gd name="connsiteY10" fmla="*/ 620211 h 706630"/>
                    <a:gd name="connsiteX11" fmla="*/ 564207 w 703285"/>
                    <a:gd name="connsiteY11" fmla="*/ 620211 h 706630"/>
                    <a:gd name="connsiteX12" fmla="*/ 548967 w 703285"/>
                    <a:gd name="connsiteY12" fmla="*/ 673551 h 706630"/>
                    <a:gd name="connsiteX13" fmla="*/ 510867 w 703285"/>
                    <a:gd name="connsiteY13" fmla="*/ 665931 h 706630"/>
                    <a:gd name="connsiteX14" fmla="*/ 427047 w 703285"/>
                    <a:gd name="connsiteY14" fmla="*/ 658311 h 706630"/>
                    <a:gd name="connsiteX15" fmla="*/ 427047 w 703285"/>
                    <a:gd name="connsiteY15" fmla="*/ 589731 h 706630"/>
                    <a:gd name="connsiteX16" fmla="*/ 381327 w 703285"/>
                    <a:gd name="connsiteY16" fmla="*/ 574491 h 706630"/>
                    <a:gd name="connsiteX17" fmla="*/ 358467 w 703285"/>
                    <a:gd name="connsiteY17" fmla="*/ 498291 h 706630"/>
                    <a:gd name="connsiteX18" fmla="*/ 510867 w 703285"/>
                    <a:gd name="connsiteY18" fmla="*/ 368751 h 706630"/>
                    <a:gd name="connsiteX19" fmla="*/ 579447 w 703285"/>
                    <a:gd name="connsiteY19" fmla="*/ 277311 h 706630"/>
                    <a:gd name="connsiteX20" fmla="*/ 495627 w 703285"/>
                    <a:gd name="connsiteY20" fmla="*/ 216351 h 706630"/>
                    <a:gd name="connsiteX21" fmla="*/ 373707 w 703285"/>
                    <a:gd name="connsiteY21" fmla="*/ 185871 h 706630"/>
                    <a:gd name="connsiteX22" fmla="*/ 358467 w 703285"/>
                    <a:gd name="connsiteY22" fmla="*/ 155391 h 706630"/>
                    <a:gd name="connsiteX23" fmla="*/ 267027 w 703285"/>
                    <a:gd name="connsiteY23" fmla="*/ 124911 h 706630"/>
                    <a:gd name="connsiteX24" fmla="*/ 190827 w 703285"/>
                    <a:gd name="connsiteY24" fmla="*/ 79191 h 706630"/>
                    <a:gd name="connsiteX25" fmla="*/ 160347 w 703285"/>
                    <a:gd name="connsiteY25" fmla="*/ 2991 h 706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03285" h="706630">
                      <a:moveTo>
                        <a:pt x="160347" y="2991"/>
                      </a:moveTo>
                      <a:cubicBezTo>
                        <a:pt x="128597" y="22041"/>
                        <a:pt x="6677" y="145231"/>
                        <a:pt x="327" y="193491"/>
                      </a:cubicBezTo>
                      <a:cubicBezTo>
                        <a:pt x="-6023" y="241751"/>
                        <a:pt x="81607" y="264611"/>
                        <a:pt x="122247" y="292551"/>
                      </a:cubicBezTo>
                      <a:cubicBezTo>
                        <a:pt x="162887" y="320491"/>
                        <a:pt x="222577" y="312871"/>
                        <a:pt x="244167" y="361131"/>
                      </a:cubicBezTo>
                      <a:cubicBezTo>
                        <a:pt x="265757" y="409391"/>
                        <a:pt x="250517" y="535121"/>
                        <a:pt x="251787" y="582111"/>
                      </a:cubicBezTo>
                      <a:cubicBezTo>
                        <a:pt x="253057" y="629101"/>
                        <a:pt x="240357" y="630371"/>
                        <a:pt x="251787" y="643071"/>
                      </a:cubicBezTo>
                      <a:cubicBezTo>
                        <a:pt x="263217" y="655771"/>
                        <a:pt x="283537" y="648151"/>
                        <a:pt x="320367" y="658311"/>
                      </a:cubicBezTo>
                      <a:cubicBezTo>
                        <a:pt x="357197" y="668471"/>
                        <a:pt x="413077" y="697681"/>
                        <a:pt x="472767" y="704031"/>
                      </a:cubicBezTo>
                      <a:cubicBezTo>
                        <a:pt x="532457" y="710381"/>
                        <a:pt x="641677" y="704031"/>
                        <a:pt x="678507" y="696411"/>
                      </a:cubicBezTo>
                      <a:cubicBezTo>
                        <a:pt x="715337" y="688791"/>
                        <a:pt x="702637" y="671011"/>
                        <a:pt x="693747" y="658311"/>
                      </a:cubicBezTo>
                      <a:cubicBezTo>
                        <a:pt x="684857" y="645611"/>
                        <a:pt x="646757" y="626561"/>
                        <a:pt x="625167" y="620211"/>
                      </a:cubicBezTo>
                      <a:cubicBezTo>
                        <a:pt x="603577" y="613861"/>
                        <a:pt x="576907" y="611321"/>
                        <a:pt x="564207" y="620211"/>
                      </a:cubicBezTo>
                      <a:cubicBezTo>
                        <a:pt x="551507" y="629101"/>
                        <a:pt x="557857" y="665931"/>
                        <a:pt x="548967" y="673551"/>
                      </a:cubicBezTo>
                      <a:cubicBezTo>
                        <a:pt x="540077" y="681171"/>
                        <a:pt x="531187" y="668471"/>
                        <a:pt x="510867" y="665931"/>
                      </a:cubicBezTo>
                      <a:cubicBezTo>
                        <a:pt x="490547" y="663391"/>
                        <a:pt x="441017" y="671011"/>
                        <a:pt x="427047" y="658311"/>
                      </a:cubicBezTo>
                      <a:cubicBezTo>
                        <a:pt x="413077" y="645611"/>
                        <a:pt x="434667" y="603701"/>
                        <a:pt x="427047" y="589731"/>
                      </a:cubicBezTo>
                      <a:cubicBezTo>
                        <a:pt x="419427" y="575761"/>
                        <a:pt x="392757" y="589731"/>
                        <a:pt x="381327" y="574491"/>
                      </a:cubicBezTo>
                      <a:cubicBezTo>
                        <a:pt x="369897" y="559251"/>
                        <a:pt x="336877" y="532581"/>
                        <a:pt x="358467" y="498291"/>
                      </a:cubicBezTo>
                      <a:cubicBezTo>
                        <a:pt x="380057" y="464001"/>
                        <a:pt x="474037" y="405581"/>
                        <a:pt x="510867" y="368751"/>
                      </a:cubicBezTo>
                      <a:cubicBezTo>
                        <a:pt x="547697" y="331921"/>
                        <a:pt x="581987" y="302711"/>
                        <a:pt x="579447" y="277311"/>
                      </a:cubicBezTo>
                      <a:cubicBezTo>
                        <a:pt x="576907" y="251911"/>
                        <a:pt x="529917" y="231591"/>
                        <a:pt x="495627" y="216351"/>
                      </a:cubicBezTo>
                      <a:cubicBezTo>
                        <a:pt x="461337" y="201111"/>
                        <a:pt x="373707" y="185871"/>
                        <a:pt x="373707" y="185871"/>
                      </a:cubicBezTo>
                      <a:cubicBezTo>
                        <a:pt x="350847" y="175711"/>
                        <a:pt x="376247" y="165551"/>
                        <a:pt x="358467" y="155391"/>
                      </a:cubicBezTo>
                      <a:cubicBezTo>
                        <a:pt x="340687" y="145231"/>
                        <a:pt x="294967" y="137611"/>
                        <a:pt x="267027" y="124911"/>
                      </a:cubicBezTo>
                      <a:cubicBezTo>
                        <a:pt x="239087" y="112211"/>
                        <a:pt x="209877" y="96971"/>
                        <a:pt x="190827" y="79191"/>
                      </a:cubicBezTo>
                      <a:cubicBezTo>
                        <a:pt x="171777" y="61411"/>
                        <a:pt x="192097" y="-16059"/>
                        <a:pt x="160347" y="2991"/>
                      </a:cubicBezTo>
                      <a:close/>
                    </a:path>
                  </a:pathLst>
                </a:custGeom>
                <a:solidFill>
                  <a:srgbClr val="EAADA8">
                    <a:alpha val="20000"/>
                  </a:srgbClr>
                </a:solidFill>
                <a:ln>
                  <a:solidFill>
                    <a:srgbClr val="F38C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32107703-E2EE-4254-8486-EAF7DC511DDB}"/>
                    </a:ext>
                  </a:extLst>
                </p:cNvPr>
                <p:cNvSpPr/>
                <p:nvPr/>
              </p:nvSpPr>
              <p:spPr>
                <a:xfrm>
                  <a:off x="7596100" y="4615180"/>
                  <a:ext cx="1901298" cy="1709714"/>
                </a:xfrm>
                <a:custGeom>
                  <a:avLst/>
                  <a:gdLst>
                    <a:gd name="connsiteX0" fmla="*/ 84860 w 1901298"/>
                    <a:gd name="connsiteY0" fmla="*/ 10160 h 1709714"/>
                    <a:gd name="connsiteX1" fmla="*/ 526820 w 1901298"/>
                    <a:gd name="connsiteY1" fmla="*/ 10160 h 1709714"/>
                    <a:gd name="connsiteX2" fmla="*/ 549680 w 1901298"/>
                    <a:gd name="connsiteY2" fmla="*/ 17780 h 1709714"/>
                    <a:gd name="connsiteX3" fmla="*/ 808760 w 1901298"/>
                    <a:gd name="connsiteY3" fmla="*/ 17780 h 1709714"/>
                    <a:gd name="connsiteX4" fmla="*/ 831620 w 1901298"/>
                    <a:gd name="connsiteY4" fmla="*/ 48260 h 1709714"/>
                    <a:gd name="connsiteX5" fmla="*/ 846860 w 1901298"/>
                    <a:gd name="connsiteY5" fmla="*/ 101600 h 1709714"/>
                    <a:gd name="connsiteX6" fmla="*/ 900200 w 1901298"/>
                    <a:gd name="connsiteY6" fmla="*/ 116840 h 1709714"/>
                    <a:gd name="connsiteX7" fmla="*/ 938300 w 1901298"/>
                    <a:gd name="connsiteY7" fmla="*/ 93980 h 1709714"/>
                    <a:gd name="connsiteX8" fmla="*/ 1174520 w 1901298"/>
                    <a:gd name="connsiteY8" fmla="*/ 314960 h 1709714"/>
                    <a:gd name="connsiteX9" fmla="*/ 1243100 w 1901298"/>
                    <a:gd name="connsiteY9" fmla="*/ 398780 h 1709714"/>
                    <a:gd name="connsiteX10" fmla="*/ 945920 w 1901298"/>
                    <a:gd name="connsiteY10" fmla="*/ 414020 h 1709714"/>
                    <a:gd name="connsiteX11" fmla="*/ 892580 w 1901298"/>
                    <a:gd name="connsiteY11" fmla="*/ 421640 h 1709714"/>
                    <a:gd name="connsiteX12" fmla="*/ 900200 w 1901298"/>
                    <a:gd name="connsiteY12" fmla="*/ 467360 h 1709714"/>
                    <a:gd name="connsiteX13" fmla="*/ 961160 w 1901298"/>
                    <a:gd name="connsiteY13" fmla="*/ 482600 h 1709714"/>
                    <a:gd name="connsiteX14" fmla="*/ 1151660 w 1901298"/>
                    <a:gd name="connsiteY14" fmla="*/ 490220 h 1709714"/>
                    <a:gd name="connsiteX15" fmla="*/ 1281200 w 1901298"/>
                    <a:gd name="connsiteY15" fmla="*/ 482600 h 1709714"/>
                    <a:gd name="connsiteX16" fmla="*/ 1151660 w 1901298"/>
                    <a:gd name="connsiteY16" fmla="*/ 528320 h 1709714"/>
                    <a:gd name="connsiteX17" fmla="*/ 1022120 w 1901298"/>
                    <a:gd name="connsiteY17" fmla="*/ 558800 h 1709714"/>
                    <a:gd name="connsiteX18" fmla="*/ 915440 w 1901298"/>
                    <a:gd name="connsiteY18" fmla="*/ 566420 h 1709714"/>
                    <a:gd name="connsiteX19" fmla="*/ 846860 w 1901298"/>
                    <a:gd name="connsiteY19" fmla="*/ 520700 h 1709714"/>
                    <a:gd name="connsiteX20" fmla="*/ 785900 w 1901298"/>
                    <a:gd name="connsiteY20" fmla="*/ 482600 h 1709714"/>
                    <a:gd name="connsiteX21" fmla="*/ 755420 w 1901298"/>
                    <a:gd name="connsiteY21" fmla="*/ 482600 h 1709714"/>
                    <a:gd name="connsiteX22" fmla="*/ 793520 w 1901298"/>
                    <a:gd name="connsiteY22" fmla="*/ 528320 h 1709714"/>
                    <a:gd name="connsiteX23" fmla="*/ 831620 w 1901298"/>
                    <a:gd name="connsiteY23" fmla="*/ 574040 h 1709714"/>
                    <a:gd name="connsiteX24" fmla="*/ 801140 w 1901298"/>
                    <a:gd name="connsiteY24" fmla="*/ 596900 h 1709714"/>
                    <a:gd name="connsiteX25" fmla="*/ 763040 w 1901298"/>
                    <a:gd name="connsiteY25" fmla="*/ 642620 h 1709714"/>
                    <a:gd name="connsiteX26" fmla="*/ 801140 w 1901298"/>
                    <a:gd name="connsiteY26" fmla="*/ 657860 h 1709714"/>
                    <a:gd name="connsiteX27" fmla="*/ 778280 w 1901298"/>
                    <a:gd name="connsiteY27" fmla="*/ 756920 h 1709714"/>
                    <a:gd name="connsiteX28" fmla="*/ 808760 w 1901298"/>
                    <a:gd name="connsiteY28" fmla="*/ 787400 h 1709714"/>
                    <a:gd name="connsiteX29" fmla="*/ 862100 w 1901298"/>
                    <a:gd name="connsiteY29" fmla="*/ 787400 h 1709714"/>
                    <a:gd name="connsiteX30" fmla="*/ 953540 w 1901298"/>
                    <a:gd name="connsiteY30" fmla="*/ 741680 h 1709714"/>
                    <a:gd name="connsiteX31" fmla="*/ 991640 w 1901298"/>
                    <a:gd name="connsiteY31" fmla="*/ 718820 h 1709714"/>
                    <a:gd name="connsiteX32" fmla="*/ 1052600 w 1901298"/>
                    <a:gd name="connsiteY32" fmla="*/ 764540 h 1709714"/>
                    <a:gd name="connsiteX33" fmla="*/ 1098320 w 1901298"/>
                    <a:gd name="connsiteY33" fmla="*/ 795020 h 1709714"/>
                    <a:gd name="connsiteX34" fmla="*/ 1220240 w 1901298"/>
                    <a:gd name="connsiteY34" fmla="*/ 840740 h 1709714"/>
                    <a:gd name="connsiteX35" fmla="*/ 1296440 w 1901298"/>
                    <a:gd name="connsiteY35" fmla="*/ 825500 h 1709714"/>
                    <a:gd name="connsiteX36" fmla="*/ 1342160 w 1901298"/>
                    <a:gd name="connsiteY36" fmla="*/ 802640 h 1709714"/>
                    <a:gd name="connsiteX37" fmla="*/ 1380260 w 1901298"/>
                    <a:gd name="connsiteY37" fmla="*/ 840740 h 1709714"/>
                    <a:gd name="connsiteX38" fmla="*/ 1471700 w 1901298"/>
                    <a:gd name="connsiteY38" fmla="*/ 825500 h 1709714"/>
                    <a:gd name="connsiteX39" fmla="*/ 1525040 w 1901298"/>
                    <a:gd name="connsiteY39" fmla="*/ 871220 h 1709714"/>
                    <a:gd name="connsiteX40" fmla="*/ 1608860 w 1901298"/>
                    <a:gd name="connsiteY40" fmla="*/ 939800 h 1709714"/>
                    <a:gd name="connsiteX41" fmla="*/ 1768880 w 1901298"/>
                    <a:gd name="connsiteY41" fmla="*/ 932180 h 1709714"/>
                    <a:gd name="connsiteX42" fmla="*/ 1806980 w 1901298"/>
                    <a:gd name="connsiteY42" fmla="*/ 947420 h 1709714"/>
                    <a:gd name="connsiteX43" fmla="*/ 1898420 w 1901298"/>
                    <a:gd name="connsiteY43" fmla="*/ 1000760 h 1709714"/>
                    <a:gd name="connsiteX44" fmla="*/ 1860320 w 1901298"/>
                    <a:gd name="connsiteY44" fmla="*/ 1130300 h 1709714"/>
                    <a:gd name="connsiteX45" fmla="*/ 1685060 w 1901298"/>
                    <a:gd name="connsiteY45" fmla="*/ 1191260 h 1709714"/>
                    <a:gd name="connsiteX46" fmla="*/ 1669820 w 1901298"/>
                    <a:gd name="connsiteY46" fmla="*/ 1229360 h 1709714"/>
                    <a:gd name="connsiteX47" fmla="*/ 1829840 w 1901298"/>
                    <a:gd name="connsiteY47" fmla="*/ 1206500 h 1709714"/>
                    <a:gd name="connsiteX48" fmla="*/ 1814600 w 1901298"/>
                    <a:gd name="connsiteY48" fmla="*/ 1252220 h 1709714"/>
                    <a:gd name="connsiteX49" fmla="*/ 1654580 w 1901298"/>
                    <a:gd name="connsiteY49" fmla="*/ 1267460 h 1709714"/>
                    <a:gd name="connsiteX50" fmla="*/ 1448840 w 1901298"/>
                    <a:gd name="connsiteY50" fmla="*/ 1176020 h 1709714"/>
                    <a:gd name="connsiteX51" fmla="*/ 1441220 w 1901298"/>
                    <a:gd name="connsiteY51" fmla="*/ 1198880 h 1709714"/>
                    <a:gd name="connsiteX52" fmla="*/ 1547900 w 1901298"/>
                    <a:gd name="connsiteY52" fmla="*/ 1259840 h 1709714"/>
                    <a:gd name="connsiteX53" fmla="*/ 1570760 w 1901298"/>
                    <a:gd name="connsiteY53" fmla="*/ 1297940 h 1709714"/>
                    <a:gd name="connsiteX54" fmla="*/ 1700300 w 1901298"/>
                    <a:gd name="connsiteY54" fmla="*/ 1374140 h 1709714"/>
                    <a:gd name="connsiteX55" fmla="*/ 1715540 w 1901298"/>
                    <a:gd name="connsiteY55" fmla="*/ 1397000 h 1709714"/>
                    <a:gd name="connsiteX56" fmla="*/ 1685060 w 1901298"/>
                    <a:gd name="connsiteY56" fmla="*/ 1412240 h 1709714"/>
                    <a:gd name="connsiteX57" fmla="*/ 1578380 w 1901298"/>
                    <a:gd name="connsiteY57" fmla="*/ 1343660 h 1709714"/>
                    <a:gd name="connsiteX58" fmla="*/ 1525040 w 1901298"/>
                    <a:gd name="connsiteY58" fmla="*/ 1343660 h 1709714"/>
                    <a:gd name="connsiteX59" fmla="*/ 1525040 w 1901298"/>
                    <a:gd name="connsiteY59" fmla="*/ 1381760 h 1709714"/>
                    <a:gd name="connsiteX60" fmla="*/ 1746020 w 1901298"/>
                    <a:gd name="connsiteY60" fmla="*/ 1488440 h 1709714"/>
                    <a:gd name="connsiteX61" fmla="*/ 1776500 w 1901298"/>
                    <a:gd name="connsiteY61" fmla="*/ 1549400 h 1709714"/>
                    <a:gd name="connsiteX62" fmla="*/ 1730780 w 1901298"/>
                    <a:gd name="connsiteY62" fmla="*/ 1549400 h 1709714"/>
                    <a:gd name="connsiteX63" fmla="*/ 1639340 w 1901298"/>
                    <a:gd name="connsiteY63" fmla="*/ 1503680 h 1709714"/>
                    <a:gd name="connsiteX64" fmla="*/ 1578380 w 1901298"/>
                    <a:gd name="connsiteY64" fmla="*/ 1480820 h 1709714"/>
                    <a:gd name="connsiteX65" fmla="*/ 1532660 w 1901298"/>
                    <a:gd name="connsiteY65" fmla="*/ 1534160 h 1709714"/>
                    <a:gd name="connsiteX66" fmla="*/ 1563140 w 1901298"/>
                    <a:gd name="connsiteY66" fmla="*/ 1572260 h 1709714"/>
                    <a:gd name="connsiteX67" fmla="*/ 1525040 w 1901298"/>
                    <a:gd name="connsiteY67" fmla="*/ 1633220 h 1709714"/>
                    <a:gd name="connsiteX68" fmla="*/ 1494560 w 1901298"/>
                    <a:gd name="connsiteY68" fmla="*/ 1663700 h 1709714"/>
                    <a:gd name="connsiteX69" fmla="*/ 1433600 w 1901298"/>
                    <a:gd name="connsiteY69" fmla="*/ 1671320 h 1709714"/>
                    <a:gd name="connsiteX70" fmla="*/ 1403120 w 1901298"/>
                    <a:gd name="connsiteY70" fmla="*/ 1709420 h 1709714"/>
                    <a:gd name="connsiteX71" fmla="*/ 1311680 w 1901298"/>
                    <a:gd name="connsiteY71" fmla="*/ 1648460 h 1709714"/>
                    <a:gd name="connsiteX72" fmla="*/ 1227860 w 1901298"/>
                    <a:gd name="connsiteY72" fmla="*/ 1587500 h 1709714"/>
                    <a:gd name="connsiteX73" fmla="*/ 1159280 w 1901298"/>
                    <a:gd name="connsiteY73" fmla="*/ 1595120 h 1709714"/>
                    <a:gd name="connsiteX74" fmla="*/ 1060220 w 1901298"/>
                    <a:gd name="connsiteY74" fmla="*/ 1549400 h 1709714"/>
                    <a:gd name="connsiteX75" fmla="*/ 892580 w 1901298"/>
                    <a:gd name="connsiteY75" fmla="*/ 1511300 h 1709714"/>
                    <a:gd name="connsiteX76" fmla="*/ 884960 w 1901298"/>
                    <a:gd name="connsiteY76" fmla="*/ 1518920 h 1709714"/>
                    <a:gd name="connsiteX77" fmla="*/ 854480 w 1901298"/>
                    <a:gd name="connsiteY77" fmla="*/ 1465580 h 1709714"/>
                    <a:gd name="connsiteX78" fmla="*/ 801140 w 1901298"/>
                    <a:gd name="connsiteY78" fmla="*/ 1465580 h 1709714"/>
                    <a:gd name="connsiteX79" fmla="*/ 778280 w 1901298"/>
                    <a:gd name="connsiteY79" fmla="*/ 1358900 h 1709714"/>
                    <a:gd name="connsiteX80" fmla="*/ 755420 w 1901298"/>
                    <a:gd name="connsiteY80" fmla="*/ 1297940 h 1709714"/>
                    <a:gd name="connsiteX81" fmla="*/ 717320 w 1901298"/>
                    <a:gd name="connsiteY81" fmla="*/ 1267460 h 1709714"/>
                    <a:gd name="connsiteX82" fmla="*/ 610640 w 1901298"/>
                    <a:gd name="connsiteY82" fmla="*/ 1115060 h 1709714"/>
                    <a:gd name="connsiteX83" fmla="*/ 519200 w 1901298"/>
                    <a:gd name="connsiteY83" fmla="*/ 1099820 h 1709714"/>
                    <a:gd name="connsiteX84" fmla="*/ 557300 w 1901298"/>
                    <a:gd name="connsiteY84" fmla="*/ 1038860 h 1709714"/>
                    <a:gd name="connsiteX85" fmla="*/ 351560 w 1901298"/>
                    <a:gd name="connsiteY85" fmla="*/ 924560 h 1709714"/>
                    <a:gd name="connsiteX86" fmla="*/ 374420 w 1901298"/>
                    <a:gd name="connsiteY86" fmla="*/ 871220 h 1709714"/>
                    <a:gd name="connsiteX87" fmla="*/ 458240 w 1901298"/>
                    <a:gd name="connsiteY87" fmla="*/ 886460 h 1709714"/>
                    <a:gd name="connsiteX88" fmla="*/ 542060 w 1901298"/>
                    <a:gd name="connsiteY88" fmla="*/ 848360 h 1709714"/>
                    <a:gd name="connsiteX89" fmla="*/ 503960 w 1901298"/>
                    <a:gd name="connsiteY89" fmla="*/ 787400 h 1709714"/>
                    <a:gd name="connsiteX90" fmla="*/ 412520 w 1901298"/>
                    <a:gd name="connsiteY90" fmla="*/ 764540 h 1709714"/>
                    <a:gd name="connsiteX91" fmla="*/ 282980 w 1901298"/>
                    <a:gd name="connsiteY91" fmla="*/ 505460 h 1709714"/>
                    <a:gd name="connsiteX92" fmla="*/ 130580 w 1901298"/>
                    <a:gd name="connsiteY92" fmla="*/ 414020 h 1709714"/>
                    <a:gd name="connsiteX93" fmla="*/ 1040 w 1901298"/>
                    <a:gd name="connsiteY93" fmla="*/ 353060 h 1709714"/>
                    <a:gd name="connsiteX94" fmla="*/ 69620 w 1901298"/>
                    <a:gd name="connsiteY94" fmla="*/ 147320 h 1709714"/>
                    <a:gd name="connsiteX95" fmla="*/ 84860 w 1901298"/>
                    <a:gd name="connsiteY95" fmla="*/ 10160 h 170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1901298" h="1709714">
                      <a:moveTo>
                        <a:pt x="84860" y="10160"/>
                      </a:moveTo>
                      <a:cubicBezTo>
                        <a:pt x="161060" y="-12700"/>
                        <a:pt x="526820" y="10160"/>
                        <a:pt x="526820" y="10160"/>
                      </a:cubicBezTo>
                      <a:cubicBezTo>
                        <a:pt x="604290" y="11430"/>
                        <a:pt x="502690" y="16510"/>
                        <a:pt x="549680" y="17780"/>
                      </a:cubicBezTo>
                      <a:cubicBezTo>
                        <a:pt x="596670" y="19050"/>
                        <a:pt x="808760" y="17780"/>
                        <a:pt x="808760" y="17780"/>
                      </a:cubicBezTo>
                      <a:cubicBezTo>
                        <a:pt x="855750" y="22860"/>
                        <a:pt x="825270" y="34290"/>
                        <a:pt x="831620" y="48260"/>
                      </a:cubicBezTo>
                      <a:cubicBezTo>
                        <a:pt x="837970" y="62230"/>
                        <a:pt x="835430" y="90170"/>
                        <a:pt x="846860" y="101600"/>
                      </a:cubicBezTo>
                      <a:cubicBezTo>
                        <a:pt x="858290" y="113030"/>
                        <a:pt x="884960" y="118110"/>
                        <a:pt x="900200" y="116840"/>
                      </a:cubicBezTo>
                      <a:cubicBezTo>
                        <a:pt x="915440" y="115570"/>
                        <a:pt x="892580" y="60960"/>
                        <a:pt x="938300" y="93980"/>
                      </a:cubicBezTo>
                      <a:cubicBezTo>
                        <a:pt x="984020" y="127000"/>
                        <a:pt x="1123720" y="264160"/>
                        <a:pt x="1174520" y="314960"/>
                      </a:cubicBezTo>
                      <a:cubicBezTo>
                        <a:pt x="1225320" y="365760"/>
                        <a:pt x="1281200" y="382270"/>
                        <a:pt x="1243100" y="398780"/>
                      </a:cubicBezTo>
                      <a:cubicBezTo>
                        <a:pt x="1205000" y="415290"/>
                        <a:pt x="1004340" y="410210"/>
                        <a:pt x="945920" y="414020"/>
                      </a:cubicBezTo>
                      <a:cubicBezTo>
                        <a:pt x="887500" y="417830"/>
                        <a:pt x="900200" y="412750"/>
                        <a:pt x="892580" y="421640"/>
                      </a:cubicBezTo>
                      <a:cubicBezTo>
                        <a:pt x="884960" y="430530"/>
                        <a:pt x="888770" y="457200"/>
                        <a:pt x="900200" y="467360"/>
                      </a:cubicBezTo>
                      <a:cubicBezTo>
                        <a:pt x="911630" y="477520"/>
                        <a:pt x="919250" y="478790"/>
                        <a:pt x="961160" y="482600"/>
                      </a:cubicBezTo>
                      <a:cubicBezTo>
                        <a:pt x="1003070" y="486410"/>
                        <a:pt x="1098320" y="490220"/>
                        <a:pt x="1151660" y="490220"/>
                      </a:cubicBezTo>
                      <a:cubicBezTo>
                        <a:pt x="1205000" y="490220"/>
                        <a:pt x="1281200" y="476250"/>
                        <a:pt x="1281200" y="482600"/>
                      </a:cubicBezTo>
                      <a:cubicBezTo>
                        <a:pt x="1281200" y="488950"/>
                        <a:pt x="1194840" y="515620"/>
                        <a:pt x="1151660" y="528320"/>
                      </a:cubicBezTo>
                      <a:cubicBezTo>
                        <a:pt x="1108480" y="541020"/>
                        <a:pt x="1061490" y="552450"/>
                        <a:pt x="1022120" y="558800"/>
                      </a:cubicBezTo>
                      <a:cubicBezTo>
                        <a:pt x="982750" y="565150"/>
                        <a:pt x="944650" y="572770"/>
                        <a:pt x="915440" y="566420"/>
                      </a:cubicBezTo>
                      <a:cubicBezTo>
                        <a:pt x="886230" y="560070"/>
                        <a:pt x="868450" y="534670"/>
                        <a:pt x="846860" y="520700"/>
                      </a:cubicBezTo>
                      <a:cubicBezTo>
                        <a:pt x="825270" y="506730"/>
                        <a:pt x="785900" y="482600"/>
                        <a:pt x="785900" y="482600"/>
                      </a:cubicBezTo>
                      <a:cubicBezTo>
                        <a:pt x="770660" y="476250"/>
                        <a:pt x="754150" y="474980"/>
                        <a:pt x="755420" y="482600"/>
                      </a:cubicBezTo>
                      <a:cubicBezTo>
                        <a:pt x="756690" y="490220"/>
                        <a:pt x="793520" y="528320"/>
                        <a:pt x="793520" y="528320"/>
                      </a:cubicBezTo>
                      <a:lnTo>
                        <a:pt x="831620" y="574040"/>
                      </a:lnTo>
                      <a:cubicBezTo>
                        <a:pt x="832890" y="585470"/>
                        <a:pt x="812570" y="585470"/>
                        <a:pt x="801140" y="596900"/>
                      </a:cubicBezTo>
                      <a:cubicBezTo>
                        <a:pt x="789710" y="608330"/>
                        <a:pt x="763040" y="632460"/>
                        <a:pt x="763040" y="642620"/>
                      </a:cubicBezTo>
                      <a:cubicBezTo>
                        <a:pt x="763040" y="652780"/>
                        <a:pt x="798600" y="638810"/>
                        <a:pt x="801140" y="657860"/>
                      </a:cubicBezTo>
                      <a:cubicBezTo>
                        <a:pt x="803680" y="676910"/>
                        <a:pt x="778280" y="756920"/>
                        <a:pt x="778280" y="756920"/>
                      </a:cubicBezTo>
                      <a:cubicBezTo>
                        <a:pt x="779550" y="778510"/>
                        <a:pt x="794790" y="782320"/>
                        <a:pt x="808760" y="787400"/>
                      </a:cubicBezTo>
                      <a:cubicBezTo>
                        <a:pt x="822730" y="792480"/>
                        <a:pt x="837970" y="795020"/>
                        <a:pt x="862100" y="787400"/>
                      </a:cubicBezTo>
                      <a:cubicBezTo>
                        <a:pt x="886230" y="779780"/>
                        <a:pt x="931950" y="753110"/>
                        <a:pt x="953540" y="741680"/>
                      </a:cubicBezTo>
                      <a:cubicBezTo>
                        <a:pt x="975130" y="730250"/>
                        <a:pt x="975130" y="715010"/>
                        <a:pt x="991640" y="718820"/>
                      </a:cubicBezTo>
                      <a:cubicBezTo>
                        <a:pt x="1008150" y="722630"/>
                        <a:pt x="1034820" y="751840"/>
                        <a:pt x="1052600" y="764540"/>
                      </a:cubicBezTo>
                      <a:cubicBezTo>
                        <a:pt x="1070380" y="777240"/>
                        <a:pt x="1070380" y="782320"/>
                        <a:pt x="1098320" y="795020"/>
                      </a:cubicBezTo>
                      <a:cubicBezTo>
                        <a:pt x="1126260" y="807720"/>
                        <a:pt x="1187220" y="835660"/>
                        <a:pt x="1220240" y="840740"/>
                      </a:cubicBezTo>
                      <a:cubicBezTo>
                        <a:pt x="1253260" y="845820"/>
                        <a:pt x="1276120" y="831850"/>
                        <a:pt x="1296440" y="825500"/>
                      </a:cubicBezTo>
                      <a:cubicBezTo>
                        <a:pt x="1316760" y="819150"/>
                        <a:pt x="1328190" y="800100"/>
                        <a:pt x="1342160" y="802640"/>
                      </a:cubicBezTo>
                      <a:cubicBezTo>
                        <a:pt x="1356130" y="805180"/>
                        <a:pt x="1358670" y="836930"/>
                        <a:pt x="1380260" y="840740"/>
                      </a:cubicBezTo>
                      <a:cubicBezTo>
                        <a:pt x="1401850" y="844550"/>
                        <a:pt x="1447570" y="820420"/>
                        <a:pt x="1471700" y="825500"/>
                      </a:cubicBezTo>
                      <a:cubicBezTo>
                        <a:pt x="1495830" y="830580"/>
                        <a:pt x="1502180" y="852170"/>
                        <a:pt x="1525040" y="871220"/>
                      </a:cubicBezTo>
                      <a:cubicBezTo>
                        <a:pt x="1547900" y="890270"/>
                        <a:pt x="1568220" y="929640"/>
                        <a:pt x="1608860" y="939800"/>
                      </a:cubicBezTo>
                      <a:cubicBezTo>
                        <a:pt x="1649500" y="949960"/>
                        <a:pt x="1735860" y="930910"/>
                        <a:pt x="1768880" y="932180"/>
                      </a:cubicBezTo>
                      <a:cubicBezTo>
                        <a:pt x="1801900" y="933450"/>
                        <a:pt x="1785390" y="935990"/>
                        <a:pt x="1806980" y="947420"/>
                      </a:cubicBezTo>
                      <a:cubicBezTo>
                        <a:pt x="1828570" y="958850"/>
                        <a:pt x="1889530" y="970280"/>
                        <a:pt x="1898420" y="1000760"/>
                      </a:cubicBezTo>
                      <a:cubicBezTo>
                        <a:pt x="1907310" y="1031240"/>
                        <a:pt x="1895880" y="1098550"/>
                        <a:pt x="1860320" y="1130300"/>
                      </a:cubicBezTo>
                      <a:cubicBezTo>
                        <a:pt x="1824760" y="1162050"/>
                        <a:pt x="1716810" y="1174750"/>
                        <a:pt x="1685060" y="1191260"/>
                      </a:cubicBezTo>
                      <a:cubicBezTo>
                        <a:pt x="1653310" y="1207770"/>
                        <a:pt x="1645690" y="1226820"/>
                        <a:pt x="1669820" y="1229360"/>
                      </a:cubicBezTo>
                      <a:cubicBezTo>
                        <a:pt x="1693950" y="1231900"/>
                        <a:pt x="1805710" y="1202690"/>
                        <a:pt x="1829840" y="1206500"/>
                      </a:cubicBezTo>
                      <a:cubicBezTo>
                        <a:pt x="1853970" y="1210310"/>
                        <a:pt x="1843810" y="1242060"/>
                        <a:pt x="1814600" y="1252220"/>
                      </a:cubicBezTo>
                      <a:cubicBezTo>
                        <a:pt x="1785390" y="1262380"/>
                        <a:pt x="1715540" y="1280160"/>
                        <a:pt x="1654580" y="1267460"/>
                      </a:cubicBezTo>
                      <a:cubicBezTo>
                        <a:pt x="1593620" y="1254760"/>
                        <a:pt x="1448840" y="1176020"/>
                        <a:pt x="1448840" y="1176020"/>
                      </a:cubicBezTo>
                      <a:cubicBezTo>
                        <a:pt x="1413280" y="1164590"/>
                        <a:pt x="1424710" y="1184910"/>
                        <a:pt x="1441220" y="1198880"/>
                      </a:cubicBezTo>
                      <a:cubicBezTo>
                        <a:pt x="1457730" y="1212850"/>
                        <a:pt x="1526310" y="1243330"/>
                        <a:pt x="1547900" y="1259840"/>
                      </a:cubicBezTo>
                      <a:cubicBezTo>
                        <a:pt x="1569490" y="1276350"/>
                        <a:pt x="1545360" y="1278890"/>
                        <a:pt x="1570760" y="1297940"/>
                      </a:cubicBezTo>
                      <a:cubicBezTo>
                        <a:pt x="1596160" y="1316990"/>
                        <a:pt x="1700300" y="1374140"/>
                        <a:pt x="1700300" y="1374140"/>
                      </a:cubicBezTo>
                      <a:cubicBezTo>
                        <a:pt x="1724430" y="1390650"/>
                        <a:pt x="1715540" y="1397000"/>
                        <a:pt x="1715540" y="1397000"/>
                      </a:cubicBezTo>
                      <a:cubicBezTo>
                        <a:pt x="1713000" y="1403350"/>
                        <a:pt x="1707920" y="1421130"/>
                        <a:pt x="1685060" y="1412240"/>
                      </a:cubicBezTo>
                      <a:cubicBezTo>
                        <a:pt x="1662200" y="1403350"/>
                        <a:pt x="1605050" y="1355090"/>
                        <a:pt x="1578380" y="1343660"/>
                      </a:cubicBezTo>
                      <a:cubicBezTo>
                        <a:pt x="1551710" y="1332230"/>
                        <a:pt x="1533930" y="1337310"/>
                        <a:pt x="1525040" y="1343660"/>
                      </a:cubicBezTo>
                      <a:cubicBezTo>
                        <a:pt x="1516150" y="1350010"/>
                        <a:pt x="1488210" y="1357630"/>
                        <a:pt x="1525040" y="1381760"/>
                      </a:cubicBezTo>
                      <a:cubicBezTo>
                        <a:pt x="1561870" y="1405890"/>
                        <a:pt x="1704110" y="1460500"/>
                        <a:pt x="1746020" y="1488440"/>
                      </a:cubicBezTo>
                      <a:cubicBezTo>
                        <a:pt x="1787930" y="1516380"/>
                        <a:pt x="1779040" y="1539240"/>
                        <a:pt x="1776500" y="1549400"/>
                      </a:cubicBezTo>
                      <a:cubicBezTo>
                        <a:pt x="1773960" y="1559560"/>
                        <a:pt x="1753640" y="1557020"/>
                        <a:pt x="1730780" y="1549400"/>
                      </a:cubicBezTo>
                      <a:cubicBezTo>
                        <a:pt x="1707920" y="1541780"/>
                        <a:pt x="1664740" y="1515110"/>
                        <a:pt x="1639340" y="1503680"/>
                      </a:cubicBezTo>
                      <a:cubicBezTo>
                        <a:pt x="1613940" y="1492250"/>
                        <a:pt x="1596160" y="1475740"/>
                        <a:pt x="1578380" y="1480820"/>
                      </a:cubicBezTo>
                      <a:cubicBezTo>
                        <a:pt x="1560600" y="1485900"/>
                        <a:pt x="1535200" y="1518920"/>
                        <a:pt x="1532660" y="1534160"/>
                      </a:cubicBezTo>
                      <a:cubicBezTo>
                        <a:pt x="1530120" y="1549400"/>
                        <a:pt x="1564410" y="1555750"/>
                        <a:pt x="1563140" y="1572260"/>
                      </a:cubicBezTo>
                      <a:cubicBezTo>
                        <a:pt x="1561870" y="1588770"/>
                        <a:pt x="1525040" y="1633220"/>
                        <a:pt x="1525040" y="1633220"/>
                      </a:cubicBezTo>
                      <a:cubicBezTo>
                        <a:pt x="1513610" y="1648460"/>
                        <a:pt x="1509800" y="1657350"/>
                        <a:pt x="1494560" y="1663700"/>
                      </a:cubicBezTo>
                      <a:cubicBezTo>
                        <a:pt x="1479320" y="1670050"/>
                        <a:pt x="1448840" y="1663700"/>
                        <a:pt x="1433600" y="1671320"/>
                      </a:cubicBezTo>
                      <a:cubicBezTo>
                        <a:pt x="1418360" y="1678940"/>
                        <a:pt x="1423440" y="1713230"/>
                        <a:pt x="1403120" y="1709420"/>
                      </a:cubicBezTo>
                      <a:cubicBezTo>
                        <a:pt x="1382800" y="1705610"/>
                        <a:pt x="1340890" y="1668780"/>
                        <a:pt x="1311680" y="1648460"/>
                      </a:cubicBezTo>
                      <a:cubicBezTo>
                        <a:pt x="1282470" y="1628140"/>
                        <a:pt x="1253260" y="1596390"/>
                        <a:pt x="1227860" y="1587500"/>
                      </a:cubicBezTo>
                      <a:cubicBezTo>
                        <a:pt x="1202460" y="1578610"/>
                        <a:pt x="1187220" y="1601470"/>
                        <a:pt x="1159280" y="1595120"/>
                      </a:cubicBezTo>
                      <a:cubicBezTo>
                        <a:pt x="1131340" y="1588770"/>
                        <a:pt x="1104670" y="1563370"/>
                        <a:pt x="1060220" y="1549400"/>
                      </a:cubicBezTo>
                      <a:cubicBezTo>
                        <a:pt x="1015770" y="1535430"/>
                        <a:pt x="921790" y="1516380"/>
                        <a:pt x="892580" y="1511300"/>
                      </a:cubicBezTo>
                      <a:cubicBezTo>
                        <a:pt x="863370" y="1506220"/>
                        <a:pt x="891310" y="1526540"/>
                        <a:pt x="884960" y="1518920"/>
                      </a:cubicBezTo>
                      <a:cubicBezTo>
                        <a:pt x="878610" y="1511300"/>
                        <a:pt x="868450" y="1474470"/>
                        <a:pt x="854480" y="1465580"/>
                      </a:cubicBezTo>
                      <a:cubicBezTo>
                        <a:pt x="840510" y="1456690"/>
                        <a:pt x="813840" y="1483360"/>
                        <a:pt x="801140" y="1465580"/>
                      </a:cubicBezTo>
                      <a:cubicBezTo>
                        <a:pt x="788440" y="1447800"/>
                        <a:pt x="785900" y="1386840"/>
                        <a:pt x="778280" y="1358900"/>
                      </a:cubicBezTo>
                      <a:cubicBezTo>
                        <a:pt x="770660" y="1330960"/>
                        <a:pt x="765580" y="1313180"/>
                        <a:pt x="755420" y="1297940"/>
                      </a:cubicBezTo>
                      <a:cubicBezTo>
                        <a:pt x="745260" y="1282700"/>
                        <a:pt x="741450" y="1297940"/>
                        <a:pt x="717320" y="1267460"/>
                      </a:cubicBezTo>
                      <a:cubicBezTo>
                        <a:pt x="693190" y="1236980"/>
                        <a:pt x="643660" y="1143000"/>
                        <a:pt x="610640" y="1115060"/>
                      </a:cubicBezTo>
                      <a:cubicBezTo>
                        <a:pt x="577620" y="1087120"/>
                        <a:pt x="528090" y="1112520"/>
                        <a:pt x="519200" y="1099820"/>
                      </a:cubicBezTo>
                      <a:cubicBezTo>
                        <a:pt x="510310" y="1087120"/>
                        <a:pt x="585240" y="1068070"/>
                        <a:pt x="557300" y="1038860"/>
                      </a:cubicBezTo>
                      <a:cubicBezTo>
                        <a:pt x="529360" y="1009650"/>
                        <a:pt x="382040" y="952500"/>
                        <a:pt x="351560" y="924560"/>
                      </a:cubicBezTo>
                      <a:cubicBezTo>
                        <a:pt x="321080" y="896620"/>
                        <a:pt x="356640" y="877570"/>
                        <a:pt x="374420" y="871220"/>
                      </a:cubicBezTo>
                      <a:cubicBezTo>
                        <a:pt x="392200" y="864870"/>
                        <a:pt x="430300" y="890270"/>
                        <a:pt x="458240" y="886460"/>
                      </a:cubicBezTo>
                      <a:cubicBezTo>
                        <a:pt x="486180" y="882650"/>
                        <a:pt x="534440" y="864870"/>
                        <a:pt x="542060" y="848360"/>
                      </a:cubicBezTo>
                      <a:cubicBezTo>
                        <a:pt x="549680" y="831850"/>
                        <a:pt x="525550" y="801370"/>
                        <a:pt x="503960" y="787400"/>
                      </a:cubicBezTo>
                      <a:cubicBezTo>
                        <a:pt x="482370" y="773430"/>
                        <a:pt x="449350" y="811530"/>
                        <a:pt x="412520" y="764540"/>
                      </a:cubicBezTo>
                      <a:cubicBezTo>
                        <a:pt x="375690" y="717550"/>
                        <a:pt x="329970" y="563880"/>
                        <a:pt x="282980" y="505460"/>
                      </a:cubicBezTo>
                      <a:cubicBezTo>
                        <a:pt x="235990" y="447040"/>
                        <a:pt x="177570" y="439420"/>
                        <a:pt x="130580" y="414020"/>
                      </a:cubicBezTo>
                      <a:cubicBezTo>
                        <a:pt x="83590" y="388620"/>
                        <a:pt x="11200" y="397510"/>
                        <a:pt x="1040" y="353060"/>
                      </a:cubicBezTo>
                      <a:cubicBezTo>
                        <a:pt x="-9120" y="308610"/>
                        <a:pt x="58190" y="205740"/>
                        <a:pt x="69620" y="147320"/>
                      </a:cubicBezTo>
                      <a:cubicBezTo>
                        <a:pt x="81050" y="88900"/>
                        <a:pt x="8660" y="33020"/>
                        <a:pt x="84860" y="10160"/>
                      </a:cubicBezTo>
                      <a:close/>
                    </a:path>
                  </a:pathLst>
                </a:custGeom>
                <a:solidFill>
                  <a:srgbClr val="EAADA8">
                    <a:alpha val="20000"/>
                  </a:srgbClr>
                </a:solidFill>
                <a:ln>
                  <a:solidFill>
                    <a:srgbClr val="F38C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B73EBD-94F1-47FB-9762-9B2BB3D668BA}"/>
                  </a:ext>
                </a:extLst>
              </p:cNvPr>
              <p:cNvSpPr txBox="1"/>
              <p:nvPr/>
            </p:nvSpPr>
            <p:spPr>
              <a:xfrm>
                <a:off x="7086060" y="4899194"/>
                <a:ext cx="270589" cy="46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F8BE2-CA23-4F16-904B-2E49C70655D7}"/>
                  </a:ext>
                </a:extLst>
              </p:cNvPr>
              <p:cNvSpPr txBox="1"/>
              <p:nvPr/>
            </p:nvSpPr>
            <p:spPr>
              <a:xfrm>
                <a:off x="5083418" y="2363779"/>
                <a:ext cx="270589" cy="46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AFB651-9B00-45C9-B8E7-7AEA35E17220}"/>
                  </a:ext>
                </a:extLst>
              </p:cNvPr>
              <p:cNvSpPr txBox="1"/>
              <p:nvPr/>
            </p:nvSpPr>
            <p:spPr>
              <a:xfrm>
                <a:off x="4841563" y="3665258"/>
                <a:ext cx="270589" cy="46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2C0EC6-13DE-4DF1-902F-95F8C1F4C492}"/>
                  </a:ext>
                </a:extLst>
              </p:cNvPr>
              <p:cNvSpPr txBox="1"/>
              <p:nvPr/>
            </p:nvSpPr>
            <p:spPr>
              <a:xfrm>
                <a:off x="6311558" y="2418622"/>
                <a:ext cx="270589" cy="46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F22548-4028-48D3-A519-7CA507D8A855}"/>
                  </a:ext>
                </a:extLst>
              </p:cNvPr>
              <p:cNvSpPr txBox="1"/>
              <p:nvPr/>
            </p:nvSpPr>
            <p:spPr>
              <a:xfrm>
                <a:off x="990600" y="3212093"/>
                <a:ext cx="270589" cy="46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7992EB-BF5F-44DC-A4D2-AB5CD336D5CC}"/>
                </a:ext>
              </a:extLst>
            </p:cNvPr>
            <p:cNvSpPr txBox="1"/>
            <p:nvPr/>
          </p:nvSpPr>
          <p:spPr>
            <a:xfrm>
              <a:off x="8663347" y="3671544"/>
              <a:ext cx="2562622" cy="306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Tenderloin</a:t>
              </a:r>
            </a:p>
            <a:p>
              <a:pPr marL="342900" indent="-342900">
                <a:buAutoNum type="arabicPeriod"/>
              </a:pP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Hunters Point</a:t>
              </a:r>
            </a:p>
            <a:p>
              <a:pPr marL="342900" indent="-342900">
                <a:buAutoNum type="arabicPeriod"/>
              </a:pP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Mission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District</a:t>
              </a:r>
            </a:p>
            <a:p>
              <a:pPr marL="342900" indent="-342900">
                <a:buAutoNum type="arabicPeriod"/>
              </a:pP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SOMA</a:t>
              </a:r>
            </a:p>
            <a:p>
              <a:pPr marL="342900" indent="-342900">
                <a:buAutoNum type="arabicPeriod"/>
              </a:pP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Golden Gate Park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67815EA-FE9B-4CFE-9E68-8989760D7C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72280" y="1739967"/>
            <a:ext cx="1948879" cy="150712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19C181B-010B-40E4-8E6D-B27E0ACE68A7}"/>
              </a:ext>
            </a:extLst>
          </p:cNvPr>
          <p:cNvSpPr txBox="1"/>
          <p:nvPr/>
        </p:nvSpPr>
        <p:spPr>
          <a:xfrm>
            <a:off x="881670" y="1202797"/>
            <a:ext cx="303189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샌프란시스코 우범지역 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TOP5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4666EA-6356-41E4-959A-267B5284CC54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351101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E6CFA1-EF1F-4C98-86B9-BD0FFE08F748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354175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7E915BFB-C6F9-46CF-838F-ADCF6752DA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39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9696B-2E91-4FA0-BFBC-FFF8B28DB112}"/>
              </a:ext>
            </a:extLst>
          </p:cNvPr>
          <p:cNvSpPr txBox="1"/>
          <p:nvPr/>
        </p:nvSpPr>
        <p:spPr>
          <a:xfrm>
            <a:off x="4578185" y="3105835"/>
            <a:ext cx="309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3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22C90F-99B6-431B-BA05-7C1AA5BF264F}"/>
              </a:ext>
            </a:extLst>
          </p:cNvPr>
          <p:cNvGrpSpPr/>
          <p:nvPr/>
        </p:nvGrpSpPr>
        <p:grpSpPr>
          <a:xfrm>
            <a:off x="1990095" y="2019778"/>
            <a:ext cx="2575722" cy="2818444"/>
            <a:chOff x="1990095" y="2019778"/>
            <a:chExt cx="2575722" cy="2818444"/>
          </a:xfrm>
        </p:grpSpPr>
        <p:pic>
          <p:nvPicPr>
            <p:cNvPr id="4" name="그래픽 3" descr="경찰">
              <a:extLst>
                <a:ext uri="{FF2B5EF4-FFF2-40B4-BE49-F238E27FC236}">
                  <a16:creationId xmlns:a16="http://schemas.microsoft.com/office/drawing/2014/main" id="{58A89C42-E65F-41DB-BBF2-15A22777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0095" y="2019778"/>
              <a:ext cx="2575722" cy="28184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53323-CA77-404A-88CA-A0D40AB4F935}"/>
                </a:ext>
              </a:extLst>
            </p:cNvPr>
            <p:cNvSpPr txBox="1"/>
            <p:nvPr/>
          </p:nvSpPr>
          <p:spPr>
            <a:xfrm>
              <a:off x="3491850" y="3752166"/>
              <a:ext cx="576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1313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D9E978-236C-4C7E-8CD1-FFFECA52C9DC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319674-B788-45D8-90D8-F9DB84C7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11" y="1804971"/>
            <a:ext cx="3046079" cy="20331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FB63C4-B972-4701-9113-60C62C249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11" y="4197948"/>
            <a:ext cx="3046079" cy="2033132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0EBAD1E-2D1B-45E2-A892-8D33F3687179}"/>
              </a:ext>
            </a:extLst>
          </p:cNvPr>
          <p:cNvSpPr/>
          <p:nvPr/>
        </p:nvSpPr>
        <p:spPr>
          <a:xfrm>
            <a:off x="2002131" y="3897762"/>
            <a:ext cx="509438" cy="240526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931AF0-4A0A-48FE-A259-7626676EC66D}"/>
              </a:ext>
            </a:extLst>
          </p:cNvPr>
          <p:cNvGrpSpPr/>
          <p:nvPr/>
        </p:nvGrpSpPr>
        <p:grpSpPr>
          <a:xfrm>
            <a:off x="4614360" y="3217106"/>
            <a:ext cx="3570923" cy="432000"/>
            <a:chOff x="4616713" y="3297327"/>
            <a:chExt cx="3570923" cy="43200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499F4D5-125A-4CCD-9FDD-3E7EEFADE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59C25F7-5338-4C1F-9ED3-37939F210A2E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3570923" cy="12265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0FAA24-B1D8-4C9D-9CA9-A2CA157D76BB}"/>
                </a:ext>
              </a:extLst>
            </p:cNvPr>
            <p:cNvSpPr txBox="1"/>
            <p:nvPr/>
          </p:nvSpPr>
          <p:spPr>
            <a:xfrm>
              <a:off x="4705137" y="33269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위도가 </a:t>
              </a:r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90º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이상치 발견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2988DD-0322-4FB0-95F3-8C992EC23F8A}"/>
              </a:ext>
            </a:extLst>
          </p:cNvPr>
          <p:cNvGrpSpPr/>
          <p:nvPr/>
        </p:nvGrpSpPr>
        <p:grpSpPr>
          <a:xfrm>
            <a:off x="4614360" y="1998751"/>
            <a:ext cx="3535927" cy="422109"/>
            <a:chOff x="4651709" y="2157757"/>
            <a:chExt cx="3535927" cy="42210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3142009-BE17-44E4-ACC5-C71C6DA6B8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6F63423-48B7-45FA-A054-BFBA01DF1794}"/>
                </a:ext>
              </a:extLst>
            </p:cNvPr>
            <p:cNvCxnSpPr/>
            <p:nvPr/>
          </p:nvCxnSpPr>
          <p:spPr>
            <a:xfrm>
              <a:off x="4651709" y="2579866"/>
              <a:ext cx="35141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4E6EF8-A88A-445A-BCE5-9577E5011A94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샌프란시스코의 평균 위도 </a:t>
              </a:r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37º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7688528-E31C-4CC4-97B6-4E2C7BD6FC74}"/>
              </a:ext>
            </a:extLst>
          </p:cNvPr>
          <p:cNvGrpSpPr/>
          <p:nvPr/>
        </p:nvGrpSpPr>
        <p:grpSpPr>
          <a:xfrm>
            <a:off x="4614360" y="4445352"/>
            <a:ext cx="3573276" cy="419712"/>
            <a:chOff x="4614360" y="4541370"/>
            <a:chExt cx="3573276" cy="419712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673FA8A-EAAF-41B3-BC77-37B2841664B1}"/>
                </a:ext>
              </a:extLst>
            </p:cNvPr>
            <p:cNvCxnSpPr>
              <a:cxnSpLocks/>
            </p:cNvCxnSpPr>
            <p:nvPr/>
          </p:nvCxnSpPr>
          <p:spPr>
            <a:xfrm>
              <a:off x="4614360" y="4541370"/>
              <a:ext cx="1" cy="419712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E420906-507A-4802-A02A-0A83129F17D3}"/>
                </a:ext>
              </a:extLst>
            </p:cNvPr>
            <p:cNvCxnSpPr>
              <a:cxnSpLocks/>
            </p:cNvCxnSpPr>
            <p:nvPr/>
          </p:nvCxnSpPr>
          <p:spPr>
            <a:xfrm>
              <a:off x="4630046" y="4961082"/>
              <a:ext cx="3535823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A46CA7-4272-46A3-BC38-F3491B42F1EC}"/>
                </a:ext>
              </a:extLst>
            </p:cNvPr>
            <p:cNvSpPr txBox="1"/>
            <p:nvPr/>
          </p:nvSpPr>
          <p:spPr>
            <a:xfrm>
              <a:off x="4705137" y="4569729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위도에 대한 </a:t>
              </a:r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67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이상치 제거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A1D7DA-9633-4E73-B50B-797B14FBE4E8}"/>
              </a:ext>
            </a:extLst>
          </p:cNvPr>
          <p:cNvGrpSpPr/>
          <p:nvPr/>
        </p:nvGrpSpPr>
        <p:grpSpPr>
          <a:xfrm>
            <a:off x="4614360" y="5661310"/>
            <a:ext cx="3514170" cy="424916"/>
            <a:chOff x="4673466" y="5390579"/>
            <a:chExt cx="3514170" cy="42491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3C6FF8D-1A4D-4FB1-8A8E-3401F616B7B1}"/>
                </a:ext>
              </a:extLst>
            </p:cNvPr>
            <p:cNvCxnSpPr>
              <a:cxnSpLocks/>
            </p:cNvCxnSpPr>
            <p:nvPr/>
          </p:nvCxnSpPr>
          <p:spPr>
            <a:xfrm>
              <a:off x="4673466" y="5390579"/>
              <a:ext cx="1" cy="412201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60F8CA1-A488-4835-B283-D45D72D7B1CC}"/>
                </a:ext>
              </a:extLst>
            </p:cNvPr>
            <p:cNvCxnSpPr/>
            <p:nvPr/>
          </p:nvCxnSpPr>
          <p:spPr>
            <a:xfrm flipV="1">
              <a:off x="4673467" y="5800796"/>
              <a:ext cx="3514169" cy="14699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AFF09D-839A-4267-BC2B-FBF33DE64BBA}"/>
                </a:ext>
              </a:extLst>
            </p:cNvPr>
            <p:cNvSpPr txBox="1"/>
            <p:nvPr/>
          </p:nvSpPr>
          <p:spPr>
            <a:xfrm>
              <a:off x="4705137" y="5409963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이상치가 제거된 위도 확인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제목 1">
            <a:extLst>
              <a:ext uri="{FF2B5EF4-FFF2-40B4-BE49-F238E27FC236}">
                <a16:creationId xmlns:a16="http://schemas.microsoft.com/office/drawing/2014/main" id="{BD9E9451-E7BF-4F65-85F9-46B732FEC0ED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438243" cy="36604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2500" lnSpcReduction="10000"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F98955-19BC-4436-8D37-873043A8F679}"/>
              </a:ext>
            </a:extLst>
          </p:cNvPr>
          <p:cNvSpPr txBox="1"/>
          <p:nvPr/>
        </p:nvSpPr>
        <p:spPr>
          <a:xfrm>
            <a:off x="881670" y="1202797"/>
            <a:ext cx="9539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DA4E5FE-892A-477B-BCCA-67A5C0D3B422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1749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8254A9A-9696-47DC-88E1-05FD1DBF0E2C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1749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E44B2E7A-6AB8-4EEF-8AFB-B352786650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04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438243" cy="36604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2500" lnSpcReduction="10000"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96928D-BF03-4D0F-A939-A34936B17CB1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09F7226-60AE-416E-AD68-3D8828543414}"/>
              </a:ext>
            </a:extLst>
          </p:cNvPr>
          <p:cNvGrpSpPr/>
          <p:nvPr/>
        </p:nvGrpSpPr>
        <p:grpSpPr>
          <a:xfrm>
            <a:off x="817197" y="1869833"/>
            <a:ext cx="1902298" cy="4267200"/>
            <a:chOff x="6445960" y="1280923"/>
            <a:chExt cx="1762125" cy="42672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5670582-1D84-484A-86CE-87E971B5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960" y="1280923"/>
              <a:ext cx="1143000" cy="42672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8D9F185-76D4-4466-AB94-221A6AE99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8960" y="1280923"/>
              <a:ext cx="619125" cy="4267200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F0D2218-C357-49E3-AE09-22F8A0D83A29}"/>
              </a:ext>
            </a:extLst>
          </p:cNvPr>
          <p:cNvGrpSpPr/>
          <p:nvPr/>
        </p:nvGrpSpPr>
        <p:grpSpPr>
          <a:xfrm>
            <a:off x="6474519" y="1869833"/>
            <a:ext cx="1781175" cy="4267200"/>
            <a:chOff x="716263" y="1867616"/>
            <a:chExt cx="1781175" cy="423862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15E2E54-EA57-4828-A2DA-BE0B3021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263" y="1867616"/>
              <a:ext cx="1066800" cy="423862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B5B57C8-A99C-404E-9A0C-E995A71E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3063" y="1867616"/>
              <a:ext cx="714375" cy="4238625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F30C98-AA24-4103-A799-6D45DD5D3AF6}"/>
              </a:ext>
            </a:extLst>
          </p:cNvPr>
          <p:cNvSpPr/>
          <p:nvPr/>
        </p:nvSpPr>
        <p:spPr>
          <a:xfrm>
            <a:off x="1282240" y="4446608"/>
            <a:ext cx="470961" cy="22520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CDC8520-16D9-48A3-B1FC-C568A7E9FCC8}"/>
              </a:ext>
            </a:extLst>
          </p:cNvPr>
          <p:cNvSpPr/>
          <p:nvPr/>
        </p:nvSpPr>
        <p:spPr>
          <a:xfrm>
            <a:off x="1282240" y="5373270"/>
            <a:ext cx="470961" cy="22520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0708B68-826E-477D-A732-D5CBB2162D82}"/>
              </a:ext>
            </a:extLst>
          </p:cNvPr>
          <p:cNvGrpSpPr/>
          <p:nvPr/>
        </p:nvGrpSpPr>
        <p:grpSpPr>
          <a:xfrm>
            <a:off x="2926275" y="2516758"/>
            <a:ext cx="3387526" cy="1056262"/>
            <a:chOff x="3086993" y="2516758"/>
            <a:chExt cx="3209766" cy="105626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88910A4-A377-4789-B170-BE240C9ADD74}"/>
                </a:ext>
              </a:extLst>
            </p:cNvPr>
            <p:cNvGrpSpPr/>
            <p:nvPr/>
          </p:nvGrpSpPr>
          <p:grpSpPr>
            <a:xfrm>
              <a:off x="3086993" y="2516758"/>
              <a:ext cx="3209766" cy="1056262"/>
              <a:chOff x="4616713" y="3326957"/>
              <a:chExt cx="3434261" cy="1056262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22B504F-8FC6-45B9-B635-4649280F7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423" y="3729327"/>
                <a:ext cx="0" cy="653892"/>
              </a:xfrm>
              <a:prstGeom prst="line">
                <a:avLst/>
              </a:prstGeom>
              <a:ln w="28575">
                <a:solidFill>
                  <a:srgbClr val="CCCCCC"/>
                </a:solidFill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D892DBD-02BD-40A1-BBC4-7AC8D3BF22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713" y="3711678"/>
                <a:ext cx="3345836" cy="5362"/>
              </a:xfrm>
              <a:prstGeom prst="line">
                <a:avLst/>
              </a:prstGeom>
              <a:ln w="28575">
                <a:solidFill>
                  <a:srgbClr val="CCCCCC"/>
                </a:solidFill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38BD00-4F69-4137-9481-E2EF3CCCE92E}"/>
                  </a:ext>
                </a:extLst>
              </p:cNvPr>
              <p:cNvSpPr txBox="1"/>
              <p:nvPr/>
            </p:nvSpPr>
            <p:spPr>
              <a:xfrm>
                <a:off x="4705138" y="3326957"/>
                <a:ext cx="3345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Address 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범죄가 일어난 장소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4B1DE0-17E6-456D-BA8D-F7E2CE8846EA}"/>
                </a:ext>
              </a:extLst>
            </p:cNvPr>
            <p:cNvSpPr txBox="1"/>
            <p:nvPr/>
          </p:nvSpPr>
          <p:spPr>
            <a:xfrm>
              <a:off x="3285043" y="3019022"/>
              <a:ext cx="2920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거리에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Block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있는 경우는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없는 경우는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Block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생성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9D7A1E6-E133-486E-A757-8237CDDD3D10}"/>
              </a:ext>
            </a:extLst>
          </p:cNvPr>
          <p:cNvGrpSpPr/>
          <p:nvPr/>
        </p:nvGrpSpPr>
        <p:grpSpPr>
          <a:xfrm>
            <a:off x="2941237" y="4061887"/>
            <a:ext cx="3446060" cy="1287094"/>
            <a:chOff x="3101955" y="4061887"/>
            <a:chExt cx="3446060" cy="1287094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8849F5E-2E32-4EF8-B026-BA0994E149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799" y="4503700"/>
              <a:ext cx="1" cy="845281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67AEAD4-DA87-4113-A628-660CC3969CD2}"/>
                </a:ext>
              </a:extLst>
            </p:cNvPr>
            <p:cNvCxnSpPr>
              <a:cxnSpLocks/>
            </p:cNvCxnSpPr>
            <p:nvPr/>
          </p:nvCxnSpPr>
          <p:spPr>
            <a:xfrm>
              <a:off x="3101955" y="4503700"/>
              <a:ext cx="3372564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606E86-147F-4793-8132-CAF829F98C3C}"/>
                </a:ext>
              </a:extLst>
            </p:cNvPr>
            <p:cNvSpPr txBox="1"/>
            <p:nvPr/>
          </p:nvSpPr>
          <p:spPr>
            <a:xfrm>
              <a:off x="3189176" y="4061887"/>
              <a:ext cx="3300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Resolution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범죄 해결방법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8C4483E-3A35-4BC8-AEA4-DEC51913CF11}"/>
                </a:ext>
              </a:extLst>
            </p:cNvPr>
            <p:cNvSpPr txBox="1"/>
            <p:nvPr/>
          </p:nvSpPr>
          <p:spPr>
            <a:xfrm>
              <a:off x="3310972" y="4564151"/>
              <a:ext cx="3237043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범죄가 해결이 된 경우는 </a:t>
              </a:r>
              <a:r>
                <a:rPr lang="en-US" altLang="ko-KR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r>
                <a:rPr lang="ko-KR" altLang="en-US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범죄가 해결이 안되고 </a:t>
              </a:r>
              <a:r>
                <a:rPr lang="en-US" altLang="ko-KR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None</a:t>
              </a:r>
              <a:r>
                <a:rPr lang="ko-KR" altLang="en-US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경우는 </a:t>
              </a:r>
              <a:r>
                <a:rPr lang="en-US" altLang="ko-KR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  <a:p>
              <a:r>
                <a:rPr lang="en-US" altLang="ko-KR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Solution</a:t>
              </a:r>
              <a:r>
                <a:rPr lang="ko-KR" altLang="en-US" sz="13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생성</a:t>
              </a:r>
              <a:endParaRPr lang="en-US" altLang="ko-KR" sz="13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CD39588-D138-4866-8E3B-A14D99CBC4FD}"/>
              </a:ext>
            </a:extLst>
          </p:cNvPr>
          <p:cNvCxnSpPr>
            <a:cxnSpLocks/>
            <a:stCxn id="50" idx="0"/>
            <a:endCxn id="63" idx="0"/>
          </p:cNvCxnSpPr>
          <p:nvPr/>
        </p:nvCxnSpPr>
        <p:spPr>
          <a:xfrm rot="16200000" flipH="1">
            <a:off x="2725441" y="578550"/>
            <a:ext cx="646925" cy="3229490"/>
          </a:xfrm>
          <a:prstGeom prst="bentConnector3">
            <a:avLst>
              <a:gd name="adj1" fmla="val -226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9E8CF1F-7720-4B60-9C50-59C3C23D93E1}"/>
              </a:ext>
            </a:extLst>
          </p:cNvPr>
          <p:cNvCxnSpPr>
            <a:cxnSpLocks/>
            <a:stCxn id="68" idx="2"/>
            <a:endCxn id="53" idx="2"/>
          </p:cNvCxnSpPr>
          <p:nvPr/>
        </p:nvCxnSpPr>
        <p:spPr>
          <a:xfrm rot="16200000" flipH="1">
            <a:off x="5459697" y="4588810"/>
            <a:ext cx="857301" cy="2239143"/>
          </a:xfrm>
          <a:prstGeom prst="bentConnector3">
            <a:avLst>
              <a:gd name="adj1" fmla="val 1211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4C0B9D8-3E1D-4AFB-8BC4-D757EDEEDB2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8724EF-66C0-44AE-9F8F-7003F6C19F23}"/>
              </a:ext>
            </a:extLst>
          </p:cNvPr>
          <p:cNvSpPr txBox="1"/>
          <p:nvPr/>
        </p:nvSpPr>
        <p:spPr>
          <a:xfrm>
            <a:off x="881670" y="1202797"/>
            <a:ext cx="11694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변수추가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5FE324E-A063-4D06-A457-BC2B47B93018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44036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DC94D1E-428D-499A-AE6D-61283D7F0052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44036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5F8004B2-D64D-4D79-94A2-1B652F10C1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86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8BBDE01-41F0-4D1C-91A9-4CBC21018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723370" y="-1147929"/>
            <a:ext cx="5814462" cy="4363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900" y="0"/>
            <a:ext cx="9144900" cy="6858000"/>
          </a:xfrm>
          <a:prstGeom prst="rect">
            <a:avLst/>
          </a:prstGeom>
          <a:solidFill>
            <a:srgbClr val="4D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7599041" y="1070154"/>
            <a:ext cx="835485" cy="380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75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 차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7011376" y="1052703"/>
            <a:ext cx="144911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11376" y="1430750"/>
            <a:ext cx="144911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817657" y="1592770"/>
            <a:ext cx="6804851" cy="486064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63649" y="2105814"/>
            <a:ext cx="5022628" cy="486061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각 삼각형 17"/>
          <p:cNvSpPr/>
          <p:nvPr/>
        </p:nvSpPr>
        <p:spPr>
          <a:xfrm flipV="1">
            <a:off x="1763649" y="2348843"/>
            <a:ext cx="324041" cy="243030"/>
          </a:xfrm>
          <a:prstGeom prst="rtTriangle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9575" y="1916790"/>
            <a:ext cx="918115" cy="486061"/>
          </a:xfrm>
          <a:prstGeom prst="rect">
            <a:avLst/>
          </a:prstGeom>
          <a:solidFill>
            <a:srgbClr val="EF4D48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1041309" y="2045056"/>
            <a:ext cx="486061" cy="229529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6903" y="1964938"/>
            <a:ext cx="5421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3649" y="2915916"/>
            <a:ext cx="5022628" cy="486061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각 삼각형 22"/>
          <p:cNvSpPr/>
          <p:nvPr/>
        </p:nvSpPr>
        <p:spPr>
          <a:xfrm flipV="1">
            <a:off x="1763649" y="3158944"/>
            <a:ext cx="324041" cy="243030"/>
          </a:xfrm>
          <a:prstGeom prst="rtTriangle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9575" y="2726892"/>
            <a:ext cx="918115" cy="486061"/>
          </a:xfrm>
          <a:prstGeom prst="rect">
            <a:avLst/>
          </a:prstGeom>
          <a:solidFill>
            <a:srgbClr val="EF4D48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5400000">
            <a:off x="1041310" y="2855157"/>
            <a:ext cx="486061" cy="229529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16905" y="2775039"/>
            <a:ext cx="5421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763649" y="3785881"/>
            <a:ext cx="5022628" cy="486061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V="1">
            <a:off x="1763649" y="4028911"/>
            <a:ext cx="324041" cy="243030"/>
          </a:xfrm>
          <a:prstGeom prst="rtTriangle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75" y="3596858"/>
            <a:ext cx="918115" cy="486061"/>
          </a:xfrm>
          <a:prstGeom prst="rect">
            <a:avLst/>
          </a:prstGeom>
          <a:solidFill>
            <a:srgbClr val="EF4D48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1041309" y="3725123"/>
            <a:ext cx="486061" cy="229529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6903" y="3645005"/>
            <a:ext cx="5421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763649" y="4703997"/>
            <a:ext cx="5022628" cy="486061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각 삼각형 32"/>
          <p:cNvSpPr/>
          <p:nvPr/>
        </p:nvSpPr>
        <p:spPr>
          <a:xfrm flipV="1">
            <a:off x="1763650" y="4947025"/>
            <a:ext cx="324041" cy="243030"/>
          </a:xfrm>
          <a:prstGeom prst="rtTriangle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69575" y="4514973"/>
            <a:ext cx="918115" cy="486061"/>
          </a:xfrm>
          <a:prstGeom prst="rect">
            <a:avLst/>
          </a:prstGeom>
          <a:solidFill>
            <a:srgbClr val="EF4D48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이등변 삼각형 34"/>
          <p:cNvSpPr/>
          <p:nvPr/>
        </p:nvSpPr>
        <p:spPr>
          <a:xfrm rot="5400000">
            <a:off x="1041310" y="4643238"/>
            <a:ext cx="486061" cy="229529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6903" y="4563120"/>
            <a:ext cx="5421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7090B3-A4C0-4277-9E58-A37F5A3E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F087A-78EA-4ED8-A4B3-07D25188666D}"/>
              </a:ext>
            </a:extLst>
          </p:cNvPr>
          <p:cNvSpPr txBox="1"/>
          <p:nvPr/>
        </p:nvSpPr>
        <p:spPr>
          <a:xfrm>
            <a:off x="2231234" y="2158408"/>
            <a:ext cx="4069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EDA(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Exploratory Data Analysis)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FDB7A7-3C2E-4BC3-93D0-166646169F48}"/>
              </a:ext>
            </a:extLst>
          </p:cNvPr>
          <p:cNvSpPr txBox="1"/>
          <p:nvPr/>
        </p:nvSpPr>
        <p:spPr>
          <a:xfrm>
            <a:off x="2231234" y="2974278"/>
            <a:ext cx="4069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F65DB2-136C-426D-BBAC-1D493215BED3}"/>
              </a:ext>
            </a:extLst>
          </p:cNvPr>
          <p:cNvSpPr txBox="1"/>
          <p:nvPr/>
        </p:nvSpPr>
        <p:spPr>
          <a:xfrm>
            <a:off x="2274473" y="3844245"/>
            <a:ext cx="4069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F32174-1EF0-4055-B9E4-D0DA0B6AC41B}"/>
              </a:ext>
            </a:extLst>
          </p:cNvPr>
          <p:cNvSpPr txBox="1"/>
          <p:nvPr/>
        </p:nvSpPr>
        <p:spPr>
          <a:xfrm>
            <a:off x="2274473" y="4762359"/>
            <a:ext cx="4069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 &amp; Deep Learning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544D913-02AE-474E-9F54-A4958A584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25327" y="1046176"/>
            <a:ext cx="486839" cy="38457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145862-410E-44BD-9EF6-89CFC34A55C7}"/>
              </a:ext>
            </a:extLst>
          </p:cNvPr>
          <p:cNvSpPr/>
          <p:nvPr/>
        </p:nvSpPr>
        <p:spPr>
          <a:xfrm>
            <a:off x="1763649" y="5513794"/>
            <a:ext cx="5022628" cy="486061"/>
          </a:xfrm>
          <a:prstGeom prst="rect">
            <a:avLst/>
          </a:prstGeom>
          <a:solidFill>
            <a:srgbClr val="4D4D4D"/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DBA85E64-C709-473F-A600-12B4F0E27333}"/>
              </a:ext>
            </a:extLst>
          </p:cNvPr>
          <p:cNvSpPr/>
          <p:nvPr/>
        </p:nvSpPr>
        <p:spPr>
          <a:xfrm flipV="1">
            <a:off x="1763650" y="5756822"/>
            <a:ext cx="324041" cy="243030"/>
          </a:xfrm>
          <a:prstGeom prst="rtTriangle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B5E855-27DD-4AC7-A7A2-19A05CF9083D}"/>
              </a:ext>
            </a:extLst>
          </p:cNvPr>
          <p:cNvSpPr/>
          <p:nvPr/>
        </p:nvSpPr>
        <p:spPr>
          <a:xfrm>
            <a:off x="1169575" y="5324770"/>
            <a:ext cx="918115" cy="486061"/>
          </a:xfrm>
          <a:prstGeom prst="rect">
            <a:avLst/>
          </a:prstGeom>
          <a:solidFill>
            <a:srgbClr val="EF4D48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33B55A4B-1800-4607-B83E-4250A041E752}"/>
              </a:ext>
            </a:extLst>
          </p:cNvPr>
          <p:cNvSpPr/>
          <p:nvPr/>
        </p:nvSpPr>
        <p:spPr>
          <a:xfrm rot="5400000">
            <a:off x="1041310" y="5453035"/>
            <a:ext cx="486061" cy="229529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69AE0B-0859-4B00-BB67-E4EEC95CB064}"/>
              </a:ext>
            </a:extLst>
          </p:cNvPr>
          <p:cNvSpPr txBox="1"/>
          <p:nvPr/>
        </p:nvSpPr>
        <p:spPr>
          <a:xfrm>
            <a:off x="1516903" y="5372917"/>
            <a:ext cx="5421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3A7372-7510-4CEF-9E7F-155F99A07819}"/>
              </a:ext>
            </a:extLst>
          </p:cNvPr>
          <p:cNvSpPr txBox="1"/>
          <p:nvPr/>
        </p:nvSpPr>
        <p:spPr>
          <a:xfrm>
            <a:off x="2274473" y="5572156"/>
            <a:ext cx="4069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 Model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438243" cy="36604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2500" lnSpcReduction="10000"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B53365-9928-4A7B-BCFB-458493A009B4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BE7BFD-D5DE-402C-9001-A4919CD7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67" y="2739173"/>
            <a:ext cx="7582709" cy="2629190"/>
          </a:xfrm>
          <a:prstGeom prst="rect">
            <a:avLst/>
          </a:prstGeom>
        </p:spPr>
      </p:pic>
      <p:graphicFrame>
        <p:nvGraphicFramePr>
          <p:cNvPr id="16" name="Shape 79">
            <a:extLst>
              <a:ext uri="{FF2B5EF4-FFF2-40B4-BE49-F238E27FC236}">
                <a16:creationId xmlns:a16="http://schemas.microsoft.com/office/drawing/2014/main" id="{D6752C3C-2946-4CC6-87E6-06733FA97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469137"/>
              </p:ext>
            </p:extLst>
          </p:nvPr>
        </p:nvGraphicFramePr>
        <p:xfrm>
          <a:off x="753365" y="2019073"/>
          <a:ext cx="7582711" cy="73149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48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70">
                  <a:extLst>
                    <a:ext uri="{9D8B030D-6E8A-4147-A177-3AD203B41FA5}">
                      <a16:colId xmlns:a16="http://schemas.microsoft.com/office/drawing/2014/main" val="1695363368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3503468126"/>
                    </a:ext>
                  </a:extLst>
                </a:gridCol>
                <a:gridCol w="504070">
                  <a:extLst>
                    <a:ext uri="{9D8B030D-6E8A-4147-A177-3AD203B41FA5}">
                      <a16:colId xmlns:a16="http://schemas.microsoft.com/office/drawing/2014/main" val="1461591865"/>
                    </a:ext>
                  </a:extLst>
                </a:gridCol>
                <a:gridCol w="504070">
                  <a:extLst>
                    <a:ext uri="{9D8B030D-6E8A-4147-A177-3AD203B41FA5}">
                      <a16:colId xmlns:a16="http://schemas.microsoft.com/office/drawing/2014/main" val="1983213803"/>
                    </a:ext>
                  </a:extLst>
                </a:gridCol>
                <a:gridCol w="664225">
                  <a:extLst>
                    <a:ext uri="{9D8B030D-6E8A-4147-A177-3AD203B41FA5}">
                      <a16:colId xmlns:a16="http://schemas.microsoft.com/office/drawing/2014/main" val="2714723436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범죄 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카테고리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요일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경찰서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구역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이름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경도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위도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월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시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블록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marL="0" marR="0" lvl="0" indent="0" algn="ctr" defTabSz="6857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유무</a:t>
                      </a:r>
                      <a:endParaRPr lang="en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범죄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해결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유무</a:t>
                      </a:r>
                      <a:endParaRPr lang="en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D93448-4E57-4327-AD27-547029A63BAC}"/>
              </a:ext>
            </a:extLst>
          </p:cNvPr>
          <p:cNvGrpSpPr/>
          <p:nvPr/>
        </p:nvGrpSpPr>
        <p:grpSpPr>
          <a:xfrm>
            <a:off x="746525" y="5602324"/>
            <a:ext cx="7589551" cy="422109"/>
            <a:chOff x="4651709" y="2157757"/>
            <a:chExt cx="3535927" cy="42210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A6F267-F487-4D12-BC8D-80C8CA99B368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7947C3A-180B-4B6B-AF76-8A9C4B27BA86}"/>
                </a:ext>
              </a:extLst>
            </p:cNvPr>
            <p:cNvCxnSpPr/>
            <p:nvPr/>
          </p:nvCxnSpPr>
          <p:spPr>
            <a:xfrm>
              <a:off x="4651709" y="2579866"/>
              <a:ext cx="35141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E6DE24-54D3-47FE-85E6-61F9B1F445B5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Descript, Resolution, Dates, Address 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제거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AA2C34-A366-4709-BC0F-BE635E8268A5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C01A3-5E3B-4057-B59A-35983ABB4EAA}"/>
              </a:ext>
            </a:extLst>
          </p:cNvPr>
          <p:cNvSpPr txBox="1"/>
          <p:nvPr/>
        </p:nvSpPr>
        <p:spPr>
          <a:xfrm>
            <a:off x="881670" y="1202797"/>
            <a:ext cx="210611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변수 제거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1948B6-894A-4AD0-9924-9E68F685B442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59400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CD1EB2-D396-458E-9F84-F33229ADEA88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59400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5235388-1510-4BCB-9EA2-EF47BA1AB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5522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438243" cy="36604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2500" lnSpcReduction="10000"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849182-232B-443B-A03B-4FDDABA32245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F1946D-795A-46AA-A87B-AC60466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0" y="1934787"/>
            <a:ext cx="2334641" cy="18642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794604-EF1A-473A-B84E-51CB13D9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50" y="4282372"/>
            <a:ext cx="7705070" cy="1864283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338493E-A939-4DE9-B36C-B5BAFB8CBF82}"/>
              </a:ext>
            </a:extLst>
          </p:cNvPr>
          <p:cNvSpPr/>
          <p:nvPr/>
        </p:nvSpPr>
        <p:spPr>
          <a:xfrm>
            <a:off x="1524051" y="3920458"/>
            <a:ext cx="509438" cy="240526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93D2E5-2E2A-4CE4-B750-7EA4F194DA8A}"/>
              </a:ext>
            </a:extLst>
          </p:cNvPr>
          <p:cNvGrpSpPr/>
          <p:nvPr/>
        </p:nvGrpSpPr>
        <p:grpSpPr>
          <a:xfrm>
            <a:off x="3569720" y="2454214"/>
            <a:ext cx="4674791" cy="825429"/>
            <a:chOff x="3086993" y="2516758"/>
            <a:chExt cx="3360865" cy="82542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BE23157-1FE4-4C03-83F1-0C524554BFE0}"/>
                </a:ext>
              </a:extLst>
            </p:cNvPr>
            <p:cNvGrpSpPr/>
            <p:nvPr/>
          </p:nvGrpSpPr>
          <p:grpSpPr>
            <a:xfrm>
              <a:off x="3086993" y="2516758"/>
              <a:ext cx="3360865" cy="825429"/>
              <a:chOff x="4616713" y="3326957"/>
              <a:chExt cx="3595928" cy="825429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F3BE679-B7CE-4657-B770-A17916C15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423" y="3729327"/>
                <a:ext cx="0" cy="423059"/>
              </a:xfrm>
              <a:prstGeom prst="line">
                <a:avLst/>
              </a:prstGeom>
              <a:ln w="28575">
                <a:solidFill>
                  <a:srgbClr val="CCCCCC"/>
                </a:solidFill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C1EF94-3384-4E6C-9F00-E0A79CD74F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713" y="3711678"/>
                <a:ext cx="3345836" cy="5362"/>
              </a:xfrm>
              <a:prstGeom prst="line">
                <a:avLst/>
              </a:prstGeom>
              <a:ln w="28575">
                <a:solidFill>
                  <a:srgbClr val="CCCCCC"/>
                </a:solidFill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067100-CFC2-4C90-BA2F-DC23EBD053D9}"/>
                  </a:ext>
                </a:extLst>
              </p:cNvPr>
              <p:cNvSpPr txBox="1"/>
              <p:nvPr/>
            </p:nvSpPr>
            <p:spPr>
              <a:xfrm>
                <a:off x="4866805" y="3326957"/>
                <a:ext cx="3345836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범주형 변수 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en-US" altLang="ko-KR" sz="19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DayOfWeek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9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PdDistrict</a:t>
                </a:r>
                <a:endPara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DACF34-33AD-4642-BC4E-7271E0CDCC7F}"/>
                </a:ext>
              </a:extLst>
            </p:cNvPr>
            <p:cNvSpPr txBox="1"/>
            <p:nvPr/>
          </p:nvSpPr>
          <p:spPr>
            <a:xfrm>
              <a:off x="3285042" y="3019022"/>
              <a:ext cx="30074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DayOfWeek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PdDistrict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각각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변경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3" name="그래픽 22" descr="금지 표지">
            <a:extLst>
              <a:ext uri="{FF2B5EF4-FFF2-40B4-BE49-F238E27FC236}">
                <a16:creationId xmlns:a16="http://schemas.microsoft.com/office/drawing/2014/main" id="{B1B63503-9413-45C9-9863-360D1515ED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3860" y="2452225"/>
            <a:ext cx="369014" cy="4006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F3469A-3A2D-4309-9D53-BDCAD49AFB50}"/>
              </a:ext>
            </a:extLst>
          </p:cNvPr>
          <p:cNvSpPr txBox="1"/>
          <p:nvPr/>
        </p:nvSpPr>
        <p:spPr>
          <a:xfrm>
            <a:off x="881670" y="1202797"/>
            <a:ext cx="23221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one_hot_incording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3582C-1DEF-450D-9486-1CAF6964C0B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4719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7100E1-E7D5-465E-963E-65A61D0A2284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4719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20CCF3AB-AD41-454C-83B3-E5E404EA90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035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438243" cy="36604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2500" lnSpcReduction="10000"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D18849-38E5-4AAA-A7F3-F448D1E4A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9" y="3665712"/>
            <a:ext cx="7511493" cy="25324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E586A-CDE4-45E9-B70B-82CDDF304446}"/>
              </a:ext>
            </a:extLst>
          </p:cNvPr>
          <p:cNvGrpSpPr/>
          <p:nvPr/>
        </p:nvGrpSpPr>
        <p:grpSpPr>
          <a:xfrm>
            <a:off x="755304" y="1845353"/>
            <a:ext cx="7713248" cy="1626340"/>
            <a:chOff x="3123858" y="4061887"/>
            <a:chExt cx="3428407" cy="162634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4300CA4-0EDB-48C7-9217-5D8AB5585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799" y="4503701"/>
              <a:ext cx="1" cy="1141833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C1738C9-BF97-46EC-9DA2-12E674C42FDE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3BAE4-C440-4AA7-9D03-687299EDD2D4}"/>
                </a:ext>
              </a:extLst>
            </p:cNvPr>
            <p:cNvSpPr txBox="1"/>
            <p:nvPr/>
          </p:nvSpPr>
          <p:spPr>
            <a:xfrm>
              <a:off x="3251961" y="4061887"/>
              <a:ext cx="330030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X, Y, Year, Month, Hour, Minute 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</a:t>
              </a:r>
              <a:endPara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6DF50E-F434-4F36-AD25-B7AF90917794}"/>
                </a:ext>
              </a:extLst>
            </p:cNvPr>
            <p:cNvSpPr txBox="1"/>
            <p:nvPr/>
          </p:nvSpPr>
          <p:spPr>
            <a:xfrm>
              <a:off x="3220806" y="4601776"/>
              <a:ext cx="3253713" cy="108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특성이 정확하게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사이에 위치하도록 데이터를 변경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이상치에 민감하지만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과정에서 이상치를 제거했기 때문에 </a:t>
              </a:r>
              <a:r>
                <a:rPr lang="en-US" altLang="ko-KR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MinMaxScaler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진행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CE57BB-BC87-489B-AD87-04216CE81036}"/>
              </a:ext>
            </a:extLst>
          </p:cNvPr>
          <p:cNvSpPr txBox="1"/>
          <p:nvPr/>
        </p:nvSpPr>
        <p:spPr>
          <a:xfrm>
            <a:off x="881670" y="1202797"/>
            <a:ext cx="16020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MinMaxScaler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F8A096-37D7-4E78-B282-C4683B2B9FE5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9731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5A8DE8-E398-4655-9C5F-9E58A4305568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9731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D552A26-DE0F-4DCD-A0DA-1B5A342EC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pic>
        <p:nvPicPr>
          <p:cNvPr id="27" name="그래픽 26" descr="금지 표지">
            <a:extLst>
              <a:ext uri="{FF2B5EF4-FFF2-40B4-BE49-F238E27FC236}">
                <a16:creationId xmlns:a16="http://schemas.microsoft.com/office/drawing/2014/main" id="{41454ECD-503B-49AE-BF72-E7C7FE1684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917" y="1857900"/>
            <a:ext cx="369014" cy="4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6984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9696B-2E91-4FA0-BFBC-FFF8B28DB112}"/>
              </a:ext>
            </a:extLst>
          </p:cNvPr>
          <p:cNvSpPr txBox="1"/>
          <p:nvPr/>
        </p:nvSpPr>
        <p:spPr>
          <a:xfrm>
            <a:off x="4562397" y="2828835"/>
            <a:ext cx="2298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22C90F-99B6-431B-BA05-7C1AA5BF264F}"/>
              </a:ext>
            </a:extLst>
          </p:cNvPr>
          <p:cNvGrpSpPr/>
          <p:nvPr/>
        </p:nvGrpSpPr>
        <p:grpSpPr>
          <a:xfrm>
            <a:off x="1990095" y="2019778"/>
            <a:ext cx="2575722" cy="2818444"/>
            <a:chOff x="1990095" y="2019778"/>
            <a:chExt cx="2575722" cy="2818444"/>
          </a:xfrm>
        </p:grpSpPr>
        <p:pic>
          <p:nvPicPr>
            <p:cNvPr id="4" name="그래픽 3" descr="경찰">
              <a:extLst>
                <a:ext uri="{FF2B5EF4-FFF2-40B4-BE49-F238E27FC236}">
                  <a16:creationId xmlns:a16="http://schemas.microsoft.com/office/drawing/2014/main" id="{58A89C42-E65F-41DB-BBF2-15A22777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0095" y="2019778"/>
              <a:ext cx="2575722" cy="28184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53323-CA77-404A-88CA-A0D40AB4F935}"/>
                </a:ext>
              </a:extLst>
            </p:cNvPr>
            <p:cNvSpPr txBox="1"/>
            <p:nvPr/>
          </p:nvSpPr>
          <p:spPr>
            <a:xfrm>
              <a:off x="3491850" y="3752166"/>
              <a:ext cx="576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14304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41DD4-FF06-4CC8-A401-AD2E5D913CBC}"/>
              </a:ext>
            </a:extLst>
          </p:cNvPr>
          <p:cNvSpPr txBox="1"/>
          <p:nvPr/>
        </p:nvSpPr>
        <p:spPr>
          <a:xfrm>
            <a:off x="868831" y="1181786"/>
            <a:ext cx="216536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다이어그램 21">
            <a:extLst>
              <a:ext uri="{FF2B5EF4-FFF2-40B4-BE49-F238E27FC236}">
                <a16:creationId xmlns:a16="http://schemas.microsoft.com/office/drawing/2014/main" id="{3B0E41C8-C966-49F1-9175-492C5262E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699032"/>
              </p:ext>
            </p:extLst>
          </p:nvPr>
        </p:nvGraphicFramePr>
        <p:xfrm>
          <a:off x="798198" y="4250775"/>
          <a:ext cx="7417030" cy="219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E788E4-951D-4E1D-9959-8774AC8ED905}"/>
              </a:ext>
            </a:extLst>
          </p:cNvPr>
          <p:cNvGrpSpPr/>
          <p:nvPr/>
        </p:nvGrpSpPr>
        <p:grpSpPr>
          <a:xfrm>
            <a:off x="721371" y="1876143"/>
            <a:ext cx="7520469" cy="845281"/>
            <a:chOff x="3123858" y="4503700"/>
            <a:chExt cx="3342720" cy="845281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CA18B9D-6F7E-48AD-AAFB-CC4BC88CE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799" y="4503700"/>
              <a:ext cx="1" cy="845281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313E832-2632-400F-BF5F-0359995CE4B5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E8A747-2B80-4248-9F10-48EDF3408B72}"/>
                </a:ext>
              </a:extLst>
            </p:cNvPr>
            <p:cNvSpPr txBox="1"/>
            <p:nvPr/>
          </p:nvSpPr>
          <p:spPr>
            <a:xfrm>
              <a:off x="3220806" y="4601776"/>
              <a:ext cx="3237043" cy="740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데이터 중 가장 유사한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데이터를 이용해서 값을 예측 하는 방법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유클리드 거리 측정법을 사용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2F58A8CF-2133-4FFC-9E61-B61A9E831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062647"/>
              </p:ext>
            </p:extLst>
          </p:nvPr>
        </p:nvGraphicFramePr>
        <p:xfrm>
          <a:off x="766148" y="3068950"/>
          <a:ext cx="7475692" cy="12738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37846">
                  <a:extLst>
                    <a:ext uri="{9D8B030D-6E8A-4147-A177-3AD203B41FA5}">
                      <a16:colId xmlns:a16="http://schemas.microsoft.com/office/drawing/2014/main" val="948398720"/>
                    </a:ext>
                  </a:extLst>
                </a:gridCol>
                <a:gridCol w="3737846">
                  <a:extLst>
                    <a:ext uri="{9D8B030D-6E8A-4147-A177-3AD203B41FA5}">
                      <a16:colId xmlns:a16="http://schemas.microsoft.com/office/drawing/2014/main" val="3906865621"/>
                    </a:ext>
                  </a:extLst>
                </a:gridCol>
              </a:tblGrid>
              <a:tr h="250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39602"/>
                  </a:ext>
                </a:extLst>
              </a:tr>
              <a:tr h="98425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이해하기 쉬운 모델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조정하지 않아도 좋은 성능을 발휘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예측이 느림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과정이 중요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특성이 매우 많거나 희소한 데이터셋과는 특히 잘 작동하지 않는다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7934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A0DB8A-94A8-4434-86C8-F76BBD7C6747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F3D99F4-8974-4B6B-A3CA-EF60BB189D7B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5DB872E-28F3-4246-B37A-6E09B02DB4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343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A4D852-D1EF-49E2-A536-5B49ECB0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30" y="2666039"/>
            <a:ext cx="3672510" cy="90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ABC46B-5548-4F88-9BB4-816A09324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6" y="4935496"/>
            <a:ext cx="4637071" cy="929577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03ACF13-6D0C-446F-9628-1A18B5182783}"/>
              </a:ext>
            </a:extLst>
          </p:cNvPr>
          <p:cNvSpPr/>
          <p:nvPr/>
        </p:nvSpPr>
        <p:spPr>
          <a:xfrm rot="16200000">
            <a:off x="5118654" y="2885157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2B5B40-6786-44C0-B7BC-6C4699879777}"/>
              </a:ext>
            </a:extLst>
          </p:cNvPr>
          <p:cNvGrpSpPr/>
          <p:nvPr/>
        </p:nvGrpSpPr>
        <p:grpSpPr>
          <a:xfrm>
            <a:off x="842187" y="4066260"/>
            <a:ext cx="5801551" cy="432000"/>
            <a:chOff x="4616713" y="3297327"/>
            <a:chExt cx="3746234" cy="432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5A87C-AF0E-4D9E-9945-B15D41B77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19E2B11-29F8-4DB3-92ED-5C78F73BC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3687772" cy="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40946-6C79-4DEC-802A-17C8399A73E5}"/>
                </a:ext>
              </a:extLst>
            </p:cNvPr>
            <p:cNvSpPr txBox="1"/>
            <p:nvPr/>
          </p:nvSpPr>
          <p:spPr>
            <a:xfrm>
              <a:off x="4705137" y="3326957"/>
              <a:ext cx="365781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K-Nearest Neighbor for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사용한 최적 파라미터 찾기 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68CDF-1354-4D4B-8C72-4BE4A28A49A8}"/>
              </a:ext>
            </a:extLst>
          </p:cNvPr>
          <p:cNvGrpSpPr/>
          <p:nvPr/>
        </p:nvGrpSpPr>
        <p:grpSpPr>
          <a:xfrm>
            <a:off x="882330" y="1922473"/>
            <a:ext cx="3535927" cy="422109"/>
            <a:chOff x="4651709" y="2157757"/>
            <a:chExt cx="3535927" cy="42210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3A93A6-A40D-4118-A0E0-764DFF31A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54B63-BD97-4893-ADB9-A37D182A6C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21774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CFDE2-4443-4086-AB92-601F210B9A38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K-Nearest Neighbor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5D28EC-97DD-4445-8577-4083F513B17E}"/>
              </a:ext>
            </a:extLst>
          </p:cNvPr>
          <p:cNvGrpSpPr/>
          <p:nvPr/>
        </p:nvGrpSpPr>
        <p:grpSpPr>
          <a:xfrm>
            <a:off x="6191906" y="2666039"/>
            <a:ext cx="1667371" cy="907090"/>
            <a:chOff x="4937433" y="1127518"/>
            <a:chExt cx="1082672" cy="541336"/>
          </a:xfrm>
          <a:solidFill>
            <a:schemeClr val="accent2"/>
          </a:solidFill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5B431BE-2ED6-4098-8AA3-9A67EBF93FFE}"/>
                </a:ext>
              </a:extLst>
            </p:cNvPr>
            <p:cNvSpPr/>
            <p:nvPr/>
          </p:nvSpPr>
          <p:spPr>
            <a:xfrm>
              <a:off x="4937433" y="1127518"/>
              <a:ext cx="1082672" cy="54133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사각형: 둥근 모서리 4">
              <a:extLst>
                <a:ext uri="{FF2B5EF4-FFF2-40B4-BE49-F238E27FC236}">
                  <a16:creationId xmlns:a16="http://schemas.microsoft.com/office/drawing/2014/main" id="{6592D121-1CB2-4622-9667-A9F049406D56}"/>
                </a:ext>
              </a:extLst>
            </p:cNvPr>
            <p:cNvSpPr txBox="1"/>
            <p:nvPr/>
          </p:nvSpPr>
          <p:spPr>
            <a:xfrm>
              <a:off x="4953288" y="1143373"/>
              <a:ext cx="1050962" cy="509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과대적합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FFC832F-932D-4D1C-B273-C8F53D182157}"/>
              </a:ext>
            </a:extLst>
          </p:cNvPr>
          <p:cNvSpPr txBox="1"/>
          <p:nvPr/>
        </p:nvSpPr>
        <p:spPr>
          <a:xfrm>
            <a:off x="868831" y="1181786"/>
            <a:ext cx="216536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3D14D6-4403-4F04-9EFA-D1A629326B22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DDD99C-5A6A-48E2-973D-97CC821D8DB6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8C3A7EDB-E396-4C89-A0E3-9F3F583A86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4778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084377-5788-473A-9DD5-64E683D7BAA3}"/>
              </a:ext>
            </a:extLst>
          </p:cNvPr>
          <p:cNvSpPr txBox="1"/>
          <p:nvPr/>
        </p:nvSpPr>
        <p:spPr>
          <a:xfrm>
            <a:off x="2055013" y="5996546"/>
            <a:ext cx="1292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3DDD6-B42E-440B-BA7E-36EBFD7DD10C}"/>
              </a:ext>
            </a:extLst>
          </p:cNvPr>
          <p:cNvSpPr txBox="1"/>
          <p:nvPr/>
        </p:nvSpPr>
        <p:spPr>
          <a:xfrm rot="16200000">
            <a:off x="49625" y="3743481"/>
            <a:ext cx="1004618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C105DF-F8D0-4FA7-AA16-CEC733CF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47" y="1930236"/>
            <a:ext cx="3895985" cy="40366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04966F-3AD3-4693-9433-81273DE1A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40" y="2046863"/>
            <a:ext cx="2528338" cy="217516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8BB3A8-FB80-43BA-85C4-81E1AE68A7D7}"/>
              </a:ext>
            </a:extLst>
          </p:cNvPr>
          <p:cNvGrpSpPr/>
          <p:nvPr/>
        </p:nvGrpSpPr>
        <p:grpSpPr>
          <a:xfrm>
            <a:off x="5557044" y="4909961"/>
            <a:ext cx="2551434" cy="419712"/>
            <a:chOff x="4614360" y="4541370"/>
            <a:chExt cx="3573276" cy="419712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29450E7-8549-4B31-BB13-FC86FF4C4350}"/>
                </a:ext>
              </a:extLst>
            </p:cNvPr>
            <p:cNvCxnSpPr>
              <a:cxnSpLocks/>
            </p:cNvCxnSpPr>
            <p:nvPr/>
          </p:nvCxnSpPr>
          <p:spPr>
            <a:xfrm>
              <a:off x="4614360" y="4541370"/>
              <a:ext cx="1" cy="419712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065B099-709F-444F-9645-A3A806CC83C3}"/>
                </a:ext>
              </a:extLst>
            </p:cNvPr>
            <p:cNvCxnSpPr>
              <a:cxnSpLocks/>
            </p:cNvCxnSpPr>
            <p:nvPr/>
          </p:nvCxnSpPr>
          <p:spPr>
            <a:xfrm>
              <a:off x="4630046" y="4961082"/>
              <a:ext cx="3535823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755E5A-E827-4CFD-B8EB-A63351864498}"/>
                </a:ext>
              </a:extLst>
            </p:cNvPr>
            <p:cNvSpPr txBox="1"/>
            <p:nvPr/>
          </p:nvSpPr>
          <p:spPr>
            <a:xfrm>
              <a:off x="4705137" y="4569729"/>
              <a:ext cx="348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 정확도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0.3113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32A213-F6AF-4FB1-BEF7-59ABA8E7ACD7}"/>
              </a:ext>
            </a:extLst>
          </p:cNvPr>
          <p:cNvGrpSpPr/>
          <p:nvPr/>
        </p:nvGrpSpPr>
        <p:grpSpPr>
          <a:xfrm>
            <a:off x="5557044" y="5475557"/>
            <a:ext cx="2687460" cy="424916"/>
            <a:chOff x="4673466" y="5390579"/>
            <a:chExt cx="3701525" cy="42491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2FBDCC9-8FB4-43EC-AB90-9B2E62E63FEC}"/>
                </a:ext>
              </a:extLst>
            </p:cNvPr>
            <p:cNvCxnSpPr>
              <a:cxnSpLocks/>
            </p:cNvCxnSpPr>
            <p:nvPr/>
          </p:nvCxnSpPr>
          <p:spPr>
            <a:xfrm>
              <a:off x="4673466" y="5390579"/>
              <a:ext cx="1" cy="412201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45A4974-8F1E-4E57-BAB2-90A634418766}"/>
                </a:ext>
              </a:extLst>
            </p:cNvPr>
            <p:cNvCxnSpPr/>
            <p:nvPr/>
          </p:nvCxnSpPr>
          <p:spPr>
            <a:xfrm flipV="1">
              <a:off x="4673467" y="5800796"/>
              <a:ext cx="3514169" cy="14699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850B01-B96D-4A18-8FCF-CAC027CE6DBE}"/>
                </a:ext>
              </a:extLst>
            </p:cNvPr>
            <p:cNvSpPr txBox="1"/>
            <p:nvPr/>
          </p:nvSpPr>
          <p:spPr>
            <a:xfrm>
              <a:off x="4705136" y="5409963"/>
              <a:ext cx="3669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정확도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0.2958</a:t>
              </a:r>
            </a:p>
          </p:txBody>
        </p:sp>
      </p:grp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FDB6F743-F91E-4660-958E-EBDEEF23C025}"/>
              </a:ext>
            </a:extLst>
          </p:cNvPr>
          <p:cNvSpPr/>
          <p:nvPr/>
        </p:nvSpPr>
        <p:spPr>
          <a:xfrm>
            <a:off x="6575870" y="4407372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8F52CA-9966-4C7D-9623-56D4C44DF919}"/>
              </a:ext>
            </a:extLst>
          </p:cNvPr>
          <p:cNvSpPr txBox="1"/>
          <p:nvPr/>
        </p:nvSpPr>
        <p:spPr>
          <a:xfrm>
            <a:off x="868831" y="1181786"/>
            <a:ext cx="216536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C449263-B5E2-427A-8439-3ECE60AF856C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7417E59-3F79-4579-A19E-231D06A74550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2CC973AD-6740-48C5-8B06-96E144C38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1598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7240810-FC14-4AE4-8E3F-B3479180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51" y="4364167"/>
            <a:ext cx="7346347" cy="11531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1152105" y="2248820"/>
            <a:ext cx="183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39C9F-8CCC-4EA5-9758-59F9249E63D0}"/>
              </a:ext>
            </a:extLst>
          </p:cNvPr>
          <p:cNvSpPr txBox="1"/>
          <p:nvPr/>
        </p:nvSpPr>
        <p:spPr>
          <a:xfrm>
            <a:off x="952316" y="2798758"/>
            <a:ext cx="3952715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Classifier :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KNeighborsClassifier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n_neighbors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50 ,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3841E1-4D4D-4EEC-BCB5-25B3BF21A238}"/>
              </a:ext>
            </a:extLst>
          </p:cNvPr>
          <p:cNvSpPr txBox="1"/>
          <p:nvPr/>
        </p:nvSpPr>
        <p:spPr>
          <a:xfrm>
            <a:off x="5145639" y="2798758"/>
            <a:ext cx="3079855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0.311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0.295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8E57DF-FE36-4042-8003-0770DD442848}"/>
              </a:ext>
            </a:extLst>
          </p:cNvPr>
          <p:cNvCxnSpPr>
            <a:cxnSpLocks/>
          </p:cNvCxnSpPr>
          <p:nvPr/>
        </p:nvCxnSpPr>
        <p:spPr>
          <a:xfrm flipV="1">
            <a:off x="849877" y="2742147"/>
            <a:ext cx="2" cy="845281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5EB9EB2-C79A-4594-BB69-421DADF8E9DF}"/>
              </a:ext>
            </a:extLst>
          </p:cNvPr>
          <p:cNvCxnSpPr>
            <a:cxnSpLocks/>
          </p:cNvCxnSpPr>
          <p:nvPr/>
        </p:nvCxnSpPr>
        <p:spPr>
          <a:xfrm>
            <a:off x="832011" y="2742147"/>
            <a:ext cx="7386146" cy="0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금지 표지">
            <a:extLst>
              <a:ext uri="{FF2B5EF4-FFF2-40B4-BE49-F238E27FC236}">
                <a16:creationId xmlns:a16="http://schemas.microsoft.com/office/drawing/2014/main" id="{BE5AD2E7-9E4B-47FC-A7D0-F340AA2CA3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063" y="2265149"/>
            <a:ext cx="369014" cy="400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D9305A-2EE7-439D-8466-42B32BF0C687}"/>
              </a:ext>
            </a:extLst>
          </p:cNvPr>
          <p:cNvSpPr txBox="1"/>
          <p:nvPr/>
        </p:nvSpPr>
        <p:spPr>
          <a:xfrm>
            <a:off x="868831" y="1181786"/>
            <a:ext cx="216536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0CC54E-C01E-4E99-95C2-62C9DBD0D834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5F8D27-8150-424D-B1D2-33BD12907100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818247C-FEA1-4113-8AB8-EAA042D22D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9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99C373E-CBD6-4C73-BCF9-1A1CB989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1" y="1923662"/>
            <a:ext cx="3483863" cy="41961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45C87F-9C40-4735-A8E1-540151391003}"/>
              </a:ext>
            </a:extLst>
          </p:cNvPr>
          <p:cNvSpPr txBox="1"/>
          <p:nvPr/>
        </p:nvSpPr>
        <p:spPr>
          <a:xfrm>
            <a:off x="5004060" y="1964456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0.30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0.06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4CDE33E-823E-4FD3-A7C6-B42CAB4699BB}"/>
              </a:ext>
            </a:extLst>
          </p:cNvPr>
          <p:cNvGrpSpPr/>
          <p:nvPr/>
        </p:nvGrpSpPr>
        <p:grpSpPr>
          <a:xfrm>
            <a:off x="4626424" y="4554009"/>
            <a:ext cx="3784926" cy="1565835"/>
            <a:chOff x="6868536" y="5006415"/>
            <a:chExt cx="4494081" cy="1330308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7B46BC6-ED7D-41A1-A923-FC982486F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8536" y="5416063"/>
              <a:ext cx="4494081" cy="9206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F2E7AA8-DC18-4B46-AE56-305E53E39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8536" y="5006415"/>
              <a:ext cx="4494081" cy="409648"/>
            </a:xfrm>
            <a:prstGeom prst="rect">
              <a:avLst/>
            </a:prstGeom>
          </p:spPr>
        </p:pic>
      </p:grp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307220" y="5202562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그래픽 52" descr="금지 표지">
            <a:extLst>
              <a:ext uri="{FF2B5EF4-FFF2-40B4-BE49-F238E27FC236}">
                <a16:creationId xmlns:a16="http://schemas.microsoft.com/office/drawing/2014/main" id="{9C26BD0A-EC82-4AA9-9F22-6F04F51338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6616" y="1942410"/>
            <a:ext cx="369014" cy="40069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593BAEA-03A4-4644-B91E-63CBA5748DB4}"/>
              </a:ext>
            </a:extLst>
          </p:cNvPr>
          <p:cNvSpPr txBox="1"/>
          <p:nvPr/>
        </p:nvSpPr>
        <p:spPr>
          <a:xfrm>
            <a:off x="868831" y="1181786"/>
            <a:ext cx="216536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00DA09D-DD3D-48FA-B052-5FACE36689AB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3EAECB-5E8D-4A89-ABF1-C9C041F12D8D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3EF0B5EC-F57C-47DF-BA00-5F1AF5327F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922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D2E5279-9BA2-4D45-9B2E-924E5C12A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71514"/>
              </p:ext>
            </p:extLst>
          </p:nvPr>
        </p:nvGraphicFramePr>
        <p:xfrm>
          <a:off x="0" y="4504206"/>
          <a:ext cx="8824312" cy="1803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870618-D9D6-46F2-9224-CB08D86CD282}"/>
              </a:ext>
            </a:extLst>
          </p:cNvPr>
          <p:cNvGrpSpPr/>
          <p:nvPr/>
        </p:nvGrpSpPr>
        <p:grpSpPr>
          <a:xfrm>
            <a:off x="721371" y="1876143"/>
            <a:ext cx="7520469" cy="1184527"/>
            <a:chOff x="3123858" y="4503700"/>
            <a:chExt cx="3342720" cy="118452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D83C99C-9760-407E-90AE-B968447D3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800" y="4503704"/>
              <a:ext cx="0" cy="1184523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65A1CD7-2693-46F4-B851-954BBED746E3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647156-E8FD-4AEB-AEBA-03117532846C}"/>
                </a:ext>
              </a:extLst>
            </p:cNvPr>
            <p:cNvSpPr txBox="1"/>
            <p:nvPr/>
          </p:nvSpPr>
          <p:spPr>
            <a:xfrm>
              <a:off x="3220806" y="4601776"/>
              <a:ext cx="2190720" cy="108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데이터가 어떤 범주에 속할 확률을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사이의 값으로 예측하고 그 확률에 따라 가능성이 더 높은 범주에 속하는 것으로 분류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3" name="표 7">
            <a:extLst>
              <a:ext uri="{FF2B5EF4-FFF2-40B4-BE49-F238E27FC236}">
                <a16:creationId xmlns:a16="http://schemas.microsoft.com/office/drawing/2014/main" id="{A2E10C93-FE7C-4A76-97B9-7721DA009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90825"/>
              </p:ext>
            </p:extLst>
          </p:nvPr>
        </p:nvGraphicFramePr>
        <p:xfrm>
          <a:off x="756401" y="3427502"/>
          <a:ext cx="7730372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5186">
                  <a:extLst>
                    <a:ext uri="{9D8B030D-6E8A-4147-A177-3AD203B41FA5}">
                      <a16:colId xmlns:a16="http://schemas.microsoft.com/office/drawing/2014/main" val="948398720"/>
                    </a:ext>
                  </a:extLst>
                </a:gridCol>
                <a:gridCol w="3865186">
                  <a:extLst>
                    <a:ext uri="{9D8B030D-6E8A-4147-A177-3AD203B41FA5}">
                      <a16:colId xmlns:a16="http://schemas.microsoft.com/office/drawing/2014/main" val="3906865621"/>
                    </a:ext>
                  </a:extLst>
                </a:gridCol>
              </a:tblGrid>
              <a:tr h="275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39602"/>
                  </a:ext>
                </a:extLst>
              </a:tr>
              <a:tr h="61068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학습속도가 빠르고 예측도 빠름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공식사용으로 예측이 어떻게 만들어 지는지 비교적 쉽게 이해 가능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계수의 값들이 왜 그런지 명확하지 않을 때가 있다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샘플에 비해 특성이 많을 때 잘 작동한다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7934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2454D91-2181-401F-8551-4F296D0D63EA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5727A6A-5B59-4EFD-878D-D3BCCBE32363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5B2ECE8-A62E-4E06-AEF5-C2E85C7360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061E46C-C740-4BE0-9A41-3ED25B37A374}"/>
              </a:ext>
            </a:extLst>
          </p:cNvPr>
          <p:cNvSpPr txBox="1"/>
          <p:nvPr/>
        </p:nvSpPr>
        <p:spPr>
          <a:xfrm>
            <a:off x="894419" y="1202797"/>
            <a:ext cx="21653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DB583D-684A-49C6-885F-31312CD7AC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8423" y="2039728"/>
            <a:ext cx="2136088" cy="1268756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40BB5B-E090-4792-A06D-2E75CF120D66}"/>
              </a:ext>
            </a:extLst>
          </p:cNvPr>
          <p:cNvSpPr/>
          <p:nvPr/>
        </p:nvSpPr>
        <p:spPr>
          <a:xfrm>
            <a:off x="6068422" y="2049196"/>
            <a:ext cx="2136087" cy="125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8135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522C90F-99B6-431B-BA05-7C1AA5BF264F}"/>
              </a:ext>
            </a:extLst>
          </p:cNvPr>
          <p:cNvGrpSpPr/>
          <p:nvPr/>
        </p:nvGrpSpPr>
        <p:grpSpPr>
          <a:xfrm>
            <a:off x="1990095" y="2019778"/>
            <a:ext cx="2575722" cy="2818444"/>
            <a:chOff x="1990095" y="2019778"/>
            <a:chExt cx="2575722" cy="2818444"/>
          </a:xfrm>
        </p:grpSpPr>
        <p:pic>
          <p:nvPicPr>
            <p:cNvPr id="4" name="그래픽 3" descr="경찰">
              <a:extLst>
                <a:ext uri="{FF2B5EF4-FFF2-40B4-BE49-F238E27FC236}">
                  <a16:creationId xmlns:a16="http://schemas.microsoft.com/office/drawing/2014/main" id="{58A89C42-E65F-41DB-BBF2-15A22777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0095" y="2019778"/>
              <a:ext cx="2575722" cy="28184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53323-CA77-404A-88CA-A0D40AB4F935}"/>
                </a:ext>
              </a:extLst>
            </p:cNvPr>
            <p:cNvSpPr txBox="1"/>
            <p:nvPr/>
          </p:nvSpPr>
          <p:spPr>
            <a:xfrm>
              <a:off x="3491850" y="3752166"/>
              <a:ext cx="576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103ED23-970A-49D3-BCAF-1D3A27CA74A3}"/>
              </a:ext>
            </a:extLst>
          </p:cNvPr>
          <p:cNvSpPr txBox="1"/>
          <p:nvPr/>
        </p:nvSpPr>
        <p:spPr>
          <a:xfrm>
            <a:off x="4550560" y="2551837"/>
            <a:ext cx="3034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9243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03ACF13-6D0C-446F-9628-1A18B5182783}"/>
              </a:ext>
            </a:extLst>
          </p:cNvPr>
          <p:cNvSpPr/>
          <p:nvPr/>
        </p:nvSpPr>
        <p:spPr>
          <a:xfrm rot="16200000">
            <a:off x="5118654" y="2885157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2B5B40-6786-44C0-B7BC-6C4699879777}"/>
              </a:ext>
            </a:extLst>
          </p:cNvPr>
          <p:cNvGrpSpPr/>
          <p:nvPr/>
        </p:nvGrpSpPr>
        <p:grpSpPr>
          <a:xfrm>
            <a:off x="842187" y="4066260"/>
            <a:ext cx="5655465" cy="432000"/>
            <a:chOff x="4616713" y="3297327"/>
            <a:chExt cx="3651902" cy="432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5A87C-AF0E-4D9E-9945-B15D41B77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19E2B11-29F8-4DB3-92ED-5C78F73BC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3563478" cy="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40946-6C79-4DEC-802A-17C8399A73E5}"/>
                </a:ext>
              </a:extLst>
            </p:cNvPr>
            <p:cNvSpPr txBox="1"/>
            <p:nvPr/>
          </p:nvSpPr>
          <p:spPr>
            <a:xfrm>
              <a:off x="4705137" y="3326957"/>
              <a:ext cx="356347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Logistic Regression for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사용한 최적 파라미터 찾기 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68CDF-1354-4D4B-8C72-4BE4A28A49A8}"/>
              </a:ext>
            </a:extLst>
          </p:cNvPr>
          <p:cNvGrpSpPr/>
          <p:nvPr/>
        </p:nvGrpSpPr>
        <p:grpSpPr>
          <a:xfrm>
            <a:off x="882330" y="1922473"/>
            <a:ext cx="3535927" cy="422109"/>
            <a:chOff x="4651709" y="2157757"/>
            <a:chExt cx="3535927" cy="42210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3A93A6-A40D-4118-A0E0-764DFF31A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54B63-BD97-4893-ADB9-A37D182A6C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21054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CFDE2-4443-4086-AB92-601F210B9A38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Logistic Regression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98D5B38C-EAD9-4FCC-A37E-873610B77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6" y="2690805"/>
            <a:ext cx="3684784" cy="85575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04F3E00-DE4B-4B4B-B709-8E1E4072A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56" y="4901653"/>
            <a:ext cx="3876774" cy="97518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586CCEC-86E3-41A5-9860-3BFB66DA4D62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0C299E-6C48-46C6-87C8-8254317964D3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53C43F2F-724F-428D-9B09-F850BBADD1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BEA283-1CD9-4720-A74D-F481D73AB200}"/>
              </a:ext>
            </a:extLst>
          </p:cNvPr>
          <p:cNvSpPr txBox="1"/>
          <p:nvPr/>
        </p:nvSpPr>
        <p:spPr>
          <a:xfrm>
            <a:off x="894419" y="1202797"/>
            <a:ext cx="21653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4E6E13-E197-49F4-983D-B1977F92F664}"/>
              </a:ext>
            </a:extLst>
          </p:cNvPr>
          <p:cNvGrpSpPr/>
          <p:nvPr/>
        </p:nvGrpSpPr>
        <p:grpSpPr>
          <a:xfrm>
            <a:off x="6191906" y="2666039"/>
            <a:ext cx="1667371" cy="907090"/>
            <a:chOff x="4937433" y="1127518"/>
            <a:chExt cx="1082672" cy="541336"/>
          </a:xfrm>
          <a:solidFill>
            <a:schemeClr val="accent2"/>
          </a:solidFill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2C48734-0D34-4631-A3F6-8841BE35AE58}"/>
                </a:ext>
              </a:extLst>
            </p:cNvPr>
            <p:cNvSpPr/>
            <p:nvPr/>
          </p:nvSpPr>
          <p:spPr>
            <a:xfrm>
              <a:off x="4937433" y="1127518"/>
              <a:ext cx="1082672" cy="54133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사각형: 둥근 모서리 4">
              <a:extLst>
                <a:ext uri="{FF2B5EF4-FFF2-40B4-BE49-F238E27FC236}">
                  <a16:creationId xmlns:a16="http://schemas.microsoft.com/office/drawing/2014/main" id="{534A9CD1-5990-4E3E-84ED-0E025047AA7F}"/>
                </a:ext>
              </a:extLst>
            </p:cNvPr>
            <p:cNvSpPr txBox="1"/>
            <p:nvPr/>
          </p:nvSpPr>
          <p:spPr>
            <a:xfrm>
              <a:off x="4953288" y="1143373"/>
              <a:ext cx="1050962" cy="509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일반화</a:t>
              </a:r>
              <a:endParaRPr lang="ko-KR" altLang="en-US" sz="150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97380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084377-5788-473A-9DD5-64E683D7BAA3}"/>
              </a:ext>
            </a:extLst>
          </p:cNvPr>
          <p:cNvSpPr txBox="1"/>
          <p:nvPr/>
        </p:nvSpPr>
        <p:spPr>
          <a:xfrm>
            <a:off x="2576472" y="5960139"/>
            <a:ext cx="3010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3DDD6-B42E-440B-BA7E-36EBFD7DD10C}"/>
              </a:ext>
            </a:extLst>
          </p:cNvPr>
          <p:cNvSpPr txBox="1"/>
          <p:nvPr/>
        </p:nvSpPr>
        <p:spPr>
          <a:xfrm rot="16200000">
            <a:off x="158920" y="4058696"/>
            <a:ext cx="1004619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8BB3A8-FB80-43BA-85C4-81E1AE68A7D7}"/>
              </a:ext>
            </a:extLst>
          </p:cNvPr>
          <p:cNvGrpSpPr/>
          <p:nvPr/>
        </p:nvGrpSpPr>
        <p:grpSpPr>
          <a:xfrm>
            <a:off x="5557044" y="4909961"/>
            <a:ext cx="2551434" cy="419712"/>
            <a:chOff x="4614360" y="4541370"/>
            <a:chExt cx="3573276" cy="419712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29450E7-8549-4B31-BB13-FC86FF4C4350}"/>
                </a:ext>
              </a:extLst>
            </p:cNvPr>
            <p:cNvCxnSpPr>
              <a:cxnSpLocks/>
            </p:cNvCxnSpPr>
            <p:nvPr/>
          </p:nvCxnSpPr>
          <p:spPr>
            <a:xfrm>
              <a:off x="4614360" y="4541370"/>
              <a:ext cx="1" cy="419712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065B099-709F-444F-9645-A3A806CC83C3}"/>
                </a:ext>
              </a:extLst>
            </p:cNvPr>
            <p:cNvCxnSpPr>
              <a:cxnSpLocks/>
            </p:cNvCxnSpPr>
            <p:nvPr/>
          </p:nvCxnSpPr>
          <p:spPr>
            <a:xfrm>
              <a:off x="4630046" y="4961082"/>
              <a:ext cx="3535823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755E5A-E827-4CFD-B8EB-A63351864498}"/>
                </a:ext>
              </a:extLst>
            </p:cNvPr>
            <p:cNvSpPr txBox="1"/>
            <p:nvPr/>
          </p:nvSpPr>
          <p:spPr>
            <a:xfrm>
              <a:off x="4705137" y="4569729"/>
              <a:ext cx="348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 정확도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0.2934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32A213-F6AF-4FB1-BEF7-59ABA8E7ACD7}"/>
              </a:ext>
            </a:extLst>
          </p:cNvPr>
          <p:cNvGrpSpPr/>
          <p:nvPr/>
        </p:nvGrpSpPr>
        <p:grpSpPr>
          <a:xfrm>
            <a:off x="5557045" y="5475557"/>
            <a:ext cx="2704623" cy="424916"/>
            <a:chOff x="4673466" y="5390579"/>
            <a:chExt cx="3725164" cy="42491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2FBDCC9-8FB4-43EC-AB90-9B2E62E63FEC}"/>
                </a:ext>
              </a:extLst>
            </p:cNvPr>
            <p:cNvCxnSpPr>
              <a:cxnSpLocks/>
            </p:cNvCxnSpPr>
            <p:nvPr/>
          </p:nvCxnSpPr>
          <p:spPr>
            <a:xfrm>
              <a:off x="4673466" y="5390579"/>
              <a:ext cx="1" cy="412201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45A4974-8F1E-4E57-BAB2-90A634418766}"/>
                </a:ext>
              </a:extLst>
            </p:cNvPr>
            <p:cNvCxnSpPr/>
            <p:nvPr/>
          </p:nvCxnSpPr>
          <p:spPr>
            <a:xfrm flipV="1">
              <a:off x="4673467" y="5800796"/>
              <a:ext cx="3514169" cy="14699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850B01-B96D-4A18-8FCF-CAC027CE6DBE}"/>
                </a:ext>
              </a:extLst>
            </p:cNvPr>
            <p:cNvSpPr txBox="1"/>
            <p:nvPr/>
          </p:nvSpPr>
          <p:spPr>
            <a:xfrm>
              <a:off x="4705136" y="5409963"/>
              <a:ext cx="369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정확도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0.2922</a:t>
              </a:r>
            </a:p>
          </p:txBody>
        </p:sp>
      </p:grp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FDB6F743-F91E-4660-958E-EBDEEF23C025}"/>
              </a:ext>
            </a:extLst>
          </p:cNvPr>
          <p:cNvSpPr/>
          <p:nvPr/>
        </p:nvSpPr>
        <p:spPr>
          <a:xfrm>
            <a:off x="6575870" y="4407372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3C0EEC-3F98-4699-B6DC-93EC7797E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30" y="2525285"/>
            <a:ext cx="3689352" cy="338998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8A0C734-C769-4C4B-AC94-077C74378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13" y="5475557"/>
            <a:ext cx="1405755" cy="33488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AFAE8B0-7032-4C36-9D4A-616C319F3CA8}"/>
              </a:ext>
            </a:extLst>
          </p:cNvPr>
          <p:cNvGrpSpPr/>
          <p:nvPr/>
        </p:nvGrpSpPr>
        <p:grpSpPr>
          <a:xfrm>
            <a:off x="882330" y="1922473"/>
            <a:ext cx="3535927" cy="422109"/>
            <a:chOff x="4651709" y="2157757"/>
            <a:chExt cx="3535927" cy="422109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71DDD66-9A5E-4D44-BE47-811602F2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B91AAD-D3C6-49C8-BFAB-D3AE19E96083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9402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D0D716-4EE0-4092-BBAA-7283D8469457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L1 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규제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FF0BC59-F97F-4F4C-96B2-F9E7AC27EA32}"/>
              </a:ext>
            </a:extLst>
          </p:cNvPr>
          <p:cNvGrpSpPr/>
          <p:nvPr/>
        </p:nvGrpSpPr>
        <p:grpSpPr>
          <a:xfrm>
            <a:off x="5545084" y="1993830"/>
            <a:ext cx="2524692" cy="2276251"/>
            <a:chOff x="5948819" y="2054918"/>
            <a:chExt cx="2829784" cy="431645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C7B8F39-97FE-4AAB-BB62-2AC935579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8819" y="2054918"/>
              <a:ext cx="2829784" cy="256543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646B0C9-4661-4787-A1A5-7140C7BC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8819" y="4605568"/>
              <a:ext cx="2829784" cy="1765802"/>
            </a:xfrm>
            <a:prstGeom prst="rect">
              <a:avLst/>
            </a:prstGeom>
          </p:spPr>
        </p:pic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A91C948-EA28-4A87-9E38-818EA61EA628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90AD93B-4929-43F1-AF8F-EA5ACEAE6FEB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5A021758-B0DA-4EBC-B795-1F2129541E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60E8B9A-2381-4D07-A390-E7AB1BEF6324}"/>
              </a:ext>
            </a:extLst>
          </p:cNvPr>
          <p:cNvSpPr txBox="1"/>
          <p:nvPr/>
        </p:nvSpPr>
        <p:spPr>
          <a:xfrm>
            <a:off x="894419" y="1202797"/>
            <a:ext cx="21653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35662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3DDD6-B42E-440B-BA7E-36EBFD7DD10C}"/>
              </a:ext>
            </a:extLst>
          </p:cNvPr>
          <p:cNvSpPr txBox="1"/>
          <p:nvPr/>
        </p:nvSpPr>
        <p:spPr>
          <a:xfrm rot="16200000">
            <a:off x="145000" y="4028514"/>
            <a:ext cx="1004618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68BB3A8-FB80-43BA-85C4-81E1AE68A7D7}"/>
              </a:ext>
            </a:extLst>
          </p:cNvPr>
          <p:cNvGrpSpPr/>
          <p:nvPr/>
        </p:nvGrpSpPr>
        <p:grpSpPr>
          <a:xfrm>
            <a:off x="5557044" y="4909961"/>
            <a:ext cx="2551434" cy="419712"/>
            <a:chOff x="4614360" y="4541370"/>
            <a:chExt cx="3573276" cy="419712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29450E7-8549-4B31-BB13-FC86FF4C4350}"/>
                </a:ext>
              </a:extLst>
            </p:cNvPr>
            <p:cNvCxnSpPr>
              <a:cxnSpLocks/>
            </p:cNvCxnSpPr>
            <p:nvPr/>
          </p:nvCxnSpPr>
          <p:spPr>
            <a:xfrm>
              <a:off x="4614360" y="4541370"/>
              <a:ext cx="1" cy="419712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065B099-709F-444F-9645-A3A806CC83C3}"/>
                </a:ext>
              </a:extLst>
            </p:cNvPr>
            <p:cNvCxnSpPr>
              <a:cxnSpLocks/>
            </p:cNvCxnSpPr>
            <p:nvPr/>
          </p:nvCxnSpPr>
          <p:spPr>
            <a:xfrm>
              <a:off x="4630046" y="4961082"/>
              <a:ext cx="3535823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755E5A-E827-4CFD-B8EB-A63351864498}"/>
                </a:ext>
              </a:extLst>
            </p:cNvPr>
            <p:cNvSpPr txBox="1"/>
            <p:nvPr/>
          </p:nvSpPr>
          <p:spPr>
            <a:xfrm>
              <a:off x="4705137" y="4569729"/>
              <a:ext cx="348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 정확도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0.2934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32A213-F6AF-4FB1-BEF7-59ABA8E7ACD7}"/>
              </a:ext>
            </a:extLst>
          </p:cNvPr>
          <p:cNvGrpSpPr/>
          <p:nvPr/>
        </p:nvGrpSpPr>
        <p:grpSpPr>
          <a:xfrm>
            <a:off x="5557044" y="5475557"/>
            <a:ext cx="2716689" cy="424916"/>
            <a:chOff x="4673466" y="5390579"/>
            <a:chExt cx="3741783" cy="424916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2FBDCC9-8FB4-43EC-AB90-9B2E62E63FEC}"/>
                </a:ext>
              </a:extLst>
            </p:cNvPr>
            <p:cNvCxnSpPr>
              <a:cxnSpLocks/>
            </p:cNvCxnSpPr>
            <p:nvPr/>
          </p:nvCxnSpPr>
          <p:spPr>
            <a:xfrm>
              <a:off x="4673466" y="5390579"/>
              <a:ext cx="1" cy="412201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45A4974-8F1E-4E57-BAB2-90A634418766}"/>
                </a:ext>
              </a:extLst>
            </p:cNvPr>
            <p:cNvCxnSpPr/>
            <p:nvPr/>
          </p:nvCxnSpPr>
          <p:spPr>
            <a:xfrm flipV="1">
              <a:off x="4673467" y="5800796"/>
              <a:ext cx="3514169" cy="14699"/>
            </a:xfrm>
            <a:prstGeom prst="line">
              <a:avLst/>
            </a:prstGeom>
            <a:ln w="28575">
              <a:solidFill>
                <a:srgbClr val="666666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850B01-B96D-4A18-8FCF-CAC027CE6DBE}"/>
                </a:ext>
              </a:extLst>
            </p:cNvPr>
            <p:cNvSpPr txBox="1"/>
            <p:nvPr/>
          </p:nvSpPr>
          <p:spPr>
            <a:xfrm>
              <a:off x="4705136" y="5409963"/>
              <a:ext cx="3710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정확도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0.2922</a:t>
              </a:r>
            </a:p>
          </p:txBody>
        </p:sp>
      </p:grp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FDB6F743-F91E-4660-958E-EBDEEF23C025}"/>
              </a:ext>
            </a:extLst>
          </p:cNvPr>
          <p:cNvSpPr/>
          <p:nvPr/>
        </p:nvSpPr>
        <p:spPr>
          <a:xfrm>
            <a:off x="6575870" y="4407372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AFAE8B0-7032-4C36-9D4A-616C319F3CA8}"/>
              </a:ext>
            </a:extLst>
          </p:cNvPr>
          <p:cNvGrpSpPr/>
          <p:nvPr/>
        </p:nvGrpSpPr>
        <p:grpSpPr>
          <a:xfrm>
            <a:off x="882330" y="1922473"/>
            <a:ext cx="3535927" cy="422109"/>
            <a:chOff x="4651709" y="2157757"/>
            <a:chExt cx="3535927" cy="422109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71DDD66-9A5E-4D44-BE47-811602F2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B91AAD-D3C6-49C8-BFAB-D3AE19E96083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9402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D0D716-4EE0-4092-BBAA-7283D8469457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L2 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규제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516FBD6E-52CE-4A74-A1B3-A3E3FD0C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3" y="2515919"/>
            <a:ext cx="3701738" cy="334835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93B0D09-AB52-4996-9DC0-FBF21B1B71A0}"/>
              </a:ext>
            </a:extLst>
          </p:cNvPr>
          <p:cNvSpPr txBox="1"/>
          <p:nvPr/>
        </p:nvSpPr>
        <p:spPr>
          <a:xfrm>
            <a:off x="2576472" y="5960139"/>
            <a:ext cx="3010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0123262-1C85-48ED-91A7-406EE27A7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044" y="2004858"/>
            <a:ext cx="2486616" cy="22674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DE6A1D4-3989-4D37-A2BE-67FAFD619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45" y="5413346"/>
            <a:ext cx="1405755" cy="334880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4C98890-9CED-4173-89CF-3A5CCBCD4C43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96A853A-76E9-4504-9945-F78DA5DE265A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B3FB976B-66EE-4D3A-B58D-B6A56ED747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747427-A6EF-468B-B41C-A61BF08AFB88}"/>
              </a:ext>
            </a:extLst>
          </p:cNvPr>
          <p:cNvSpPr txBox="1"/>
          <p:nvPr/>
        </p:nvSpPr>
        <p:spPr>
          <a:xfrm>
            <a:off x="894419" y="1202797"/>
            <a:ext cx="21653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8976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1152105" y="1844780"/>
            <a:ext cx="183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39C9F-8CCC-4EA5-9758-59F9249E63D0}"/>
              </a:ext>
            </a:extLst>
          </p:cNvPr>
          <p:cNvSpPr txBox="1"/>
          <p:nvPr/>
        </p:nvSpPr>
        <p:spPr>
          <a:xfrm>
            <a:off x="964864" y="2394718"/>
            <a:ext cx="3952715" cy="20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Classifier :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: 0.0001,  0.01,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100, 10000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solver =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7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liblinear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5000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penalty = l1,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3841E1-4D4D-4EEC-BCB5-25B3BF21A238}"/>
              </a:ext>
            </a:extLst>
          </p:cNvPr>
          <p:cNvSpPr txBox="1"/>
          <p:nvPr/>
        </p:nvSpPr>
        <p:spPr>
          <a:xfrm>
            <a:off x="5158187" y="2394718"/>
            <a:ext cx="3079855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0.293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0.292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8E57DF-FE36-4042-8003-0770DD442848}"/>
              </a:ext>
            </a:extLst>
          </p:cNvPr>
          <p:cNvCxnSpPr>
            <a:cxnSpLocks/>
          </p:cNvCxnSpPr>
          <p:nvPr/>
        </p:nvCxnSpPr>
        <p:spPr>
          <a:xfrm flipV="1">
            <a:off x="862427" y="2338109"/>
            <a:ext cx="0" cy="2072354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5EB9EB2-C79A-4594-BB69-421DADF8E9DF}"/>
              </a:ext>
            </a:extLst>
          </p:cNvPr>
          <p:cNvCxnSpPr>
            <a:cxnSpLocks/>
          </p:cNvCxnSpPr>
          <p:nvPr/>
        </p:nvCxnSpPr>
        <p:spPr>
          <a:xfrm>
            <a:off x="844559" y="2338107"/>
            <a:ext cx="7386146" cy="0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0EE1828-66F9-4C31-8878-3BC696DEF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9" y="4682980"/>
            <a:ext cx="7386147" cy="1430972"/>
          </a:xfrm>
          <a:prstGeom prst="rect">
            <a:avLst/>
          </a:prstGeom>
        </p:spPr>
      </p:pic>
      <p:pic>
        <p:nvPicPr>
          <p:cNvPr id="27" name="그래픽 26" descr="금지 표지">
            <a:extLst>
              <a:ext uri="{FF2B5EF4-FFF2-40B4-BE49-F238E27FC236}">
                <a16:creationId xmlns:a16="http://schemas.microsoft.com/office/drawing/2014/main" id="{643333DD-B720-4CD6-BD81-C85BD95890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649" y="1852675"/>
            <a:ext cx="369014" cy="40069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F46767-BDDB-44F2-B02A-8DA62E012FD9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E7FEED-5DD2-4A27-B1B0-DF8914FE1DB9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EA650824-5C56-448D-B6A6-23287AE25D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FA7EEB-0372-405C-9F4D-0EFF84540BDF}"/>
              </a:ext>
            </a:extLst>
          </p:cNvPr>
          <p:cNvSpPr txBox="1"/>
          <p:nvPr/>
        </p:nvSpPr>
        <p:spPr>
          <a:xfrm>
            <a:off x="894419" y="1202797"/>
            <a:ext cx="21653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0949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5C87F-9C40-4735-A8E1-540151391003}"/>
              </a:ext>
            </a:extLst>
          </p:cNvPr>
          <p:cNvSpPr txBox="1"/>
          <p:nvPr/>
        </p:nvSpPr>
        <p:spPr>
          <a:xfrm>
            <a:off x="5004060" y="1964456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29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0.05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F962B15-8306-41F9-9A08-421A0AFB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0" y="1916790"/>
            <a:ext cx="3474763" cy="419618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98D083-39E4-4ABD-A534-FE81E5643ED7}"/>
              </a:ext>
            </a:extLst>
          </p:cNvPr>
          <p:cNvGrpSpPr/>
          <p:nvPr/>
        </p:nvGrpSpPr>
        <p:grpSpPr>
          <a:xfrm>
            <a:off x="4721116" y="4541617"/>
            <a:ext cx="3523393" cy="1563238"/>
            <a:chOff x="4248381" y="2890197"/>
            <a:chExt cx="3695239" cy="84356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9E0EC4E-C382-4A64-802E-5500865AA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8381" y="3124238"/>
              <a:ext cx="3695238" cy="60952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EE29CEF-DFAD-4709-B7C4-624C02D45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8382" y="2890197"/>
              <a:ext cx="3695238" cy="246349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87940" y="5068829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래픽 29" descr="금지 표지">
            <a:extLst>
              <a:ext uri="{FF2B5EF4-FFF2-40B4-BE49-F238E27FC236}">
                <a16:creationId xmlns:a16="http://schemas.microsoft.com/office/drawing/2014/main" id="{381BFA2E-2356-4B9E-BCAC-3FF91FF8DC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3931" y="1967865"/>
            <a:ext cx="369014" cy="400695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5A7FFB-7CD1-465E-A164-CD8159EA2F20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662385" cy="394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FE17998-4184-4D83-B6B6-1B01796B6E8B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662385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CB912FD9-32BC-4CD6-835A-DCF5B90CE0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1709FF-E2BA-4F11-AC17-D85B9D2696B1}"/>
              </a:ext>
            </a:extLst>
          </p:cNvPr>
          <p:cNvSpPr txBox="1"/>
          <p:nvPr/>
        </p:nvSpPr>
        <p:spPr>
          <a:xfrm>
            <a:off x="894419" y="1202797"/>
            <a:ext cx="21653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6303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5B02F730-F90B-441F-9FDB-9A76052DB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814451"/>
              </p:ext>
            </p:extLst>
          </p:nvPr>
        </p:nvGraphicFramePr>
        <p:xfrm>
          <a:off x="611449" y="1802897"/>
          <a:ext cx="5511609" cy="455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EE94B04-5B8B-430C-810B-AA9823FED7C7}"/>
              </a:ext>
            </a:extLst>
          </p:cNvPr>
          <p:cNvSpPr/>
          <p:nvPr/>
        </p:nvSpPr>
        <p:spPr>
          <a:xfrm rot="16200000">
            <a:off x="6244969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942D4B-94E0-4AC5-AD36-64F057A42800}"/>
              </a:ext>
            </a:extLst>
          </p:cNvPr>
          <p:cNvGrpSpPr/>
          <p:nvPr/>
        </p:nvGrpSpPr>
        <p:grpSpPr>
          <a:xfrm>
            <a:off x="6775647" y="2189142"/>
            <a:ext cx="1758709" cy="663778"/>
            <a:chOff x="4558245" y="874604"/>
            <a:chExt cx="948653" cy="4659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4D5475B-1873-4F55-B9E2-6EF06A4365AC}"/>
                </a:ext>
              </a:extLst>
            </p:cNvPr>
            <p:cNvSpPr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D756F2-CB2A-4967-B76E-C1578FD091C4}"/>
                </a:ext>
              </a:extLst>
            </p:cNvPr>
            <p:cNvSpPr txBox="1"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과대적합 해소</a:t>
              </a:r>
              <a:endParaRPr lang="ko-KR" altLang="en-US" sz="1500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E8273D-F150-43AF-86D1-06EF966581EB}"/>
              </a:ext>
            </a:extLst>
          </p:cNvPr>
          <p:cNvGrpSpPr/>
          <p:nvPr/>
        </p:nvGrpSpPr>
        <p:grpSpPr>
          <a:xfrm>
            <a:off x="6775647" y="3202511"/>
            <a:ext cx="1758709" cy="663778"/>
            <a:chOff x="4558245" y="874604"/>
            <a:chExt cx="948653" cy="46598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CCED13-CD75-44C9-A9F7-FD46D8CAC063}"/>
                </a:ext>
              </a:extLst>
            </p:cNvPr>
            <p:cNvSpPr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D924FF-7E5C-42BD-9A82-7C2E1D1BF4EA}"/>
                </a:ext>
              </a:extLst>
            </p:cNvPr>
            <p:cNvSpPr txBox="1"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algn="ctr"/>
              <a:r>
                <a:rPr lang="ko-KR" altLang="en-US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필요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b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표준화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AF0454-D2A3-4DC2-BFAD-028C9DAA825E}"/>
              </a:ext>
            </a:extLst>
          </p:cNvPr>
          <p:cNvGrpSpPr/>
          <p:nvPr/>
        </p:nvGrpSpPr>
        <p:grpSpPr>
          <a:xfrm>
            <a:off x="6773842" y="4215880"/>
            <a:ext cx="1758709" cy="663778"/>
            <a:chOff x="4558245" y="874604"/>
            <a:chExt cx="948653" cy="4659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96E6BB-C7EB-49F3-AE69-A9A950500B96}"/>
                </a:ext>
              </a:extLst>
            </p:cNvPr>
            <p:cNvSpPr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220E8F-8E86-4F3E-9187-3BC03A9C081B}"/>
                </a:ext>
              </a:extLst>
            </p:cNvPr>
            <p:cNvSpPr txBox="1"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시각화가 쉬움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021660-9CBC-42F3-961B-D2D9D4CE2784}"/>
              </a:ext>
            </a:extLst>
          </p:cNvPr>
          <p:cNvGrpSpPr/>
          <p:nvPr/>
        </p:nvGrpSpPr>
        <p:grpSpPr>
          <a:xfrm>
            <a:off x="6775647" y="5229250"/>
            <a:ext cx="1758709" cy="663778"/>
            <a:chOff x="4558245" y="874604"/>
            <a:chExt cx="948653" cy="4659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ABC6D3B-37A7-47FA-A0F1-9001B53A17A7}"/>
                </a:ext>
              </a:extLst>
            </p:cNvPr>
            <p:cNvSpPr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224BC5-F11A-47D6-A919-AA84AEE8FF01}"/>
                </a:ext>
              </a:extLst>
            </p:cNvPr>
            <p:cNvSpPr txBox="1"/>
            <p:nvPr/>
          </p:nvSpPr>
          <p:spPr>
            <a:xfrm>
              <a:off x="4558245" y="874604"/>
              <a:ext cx="948653" cy="46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algn="ctr"/>
              <a:r>
                <a:rPr lang="ko-KR" altLang="en-US" sz="15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차원이 높은 데이터</a:t>
              </a:r>
              <a:endParaRPr lang="en-US" altLang="ko-KR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부적합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614EF2-2E09-441B-88BB-4F207C82D586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042617" cy="585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F2EC3E7-FA2E-4B14-957A-F70C71D51A16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042617" cy="2052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50FE281D-181D-4174-8260-961671FBA6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B4D640-3B34-44DA-9360-78741F5925FC}"/>
              </a:ext>
            </a:extLst>
          </p:cNvPr>
          <p:cNvSpPr txBox="1"/>
          <p:nvPr/>
        </p:nvSpPr>
        <p:spPr>
          <a:xfrm>
            <a:off x="894419" y="1202797"/>
            <a:ext cx="16613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Trees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1907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03ACF13-6D0C-446F-9628-1A18B5182783}"/>
              </a:ext>
            </a:extLst>
          </p:cNvPr>
          <p:cNvSpPr/>
          <p:nvPr/>
        </p:nvSpPr>
        <p:spPr>
          <a:xfrm rot="16200000">
            <a:off x="5118654" y="2885157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2B5B40-6786-44C0-B7BC-6C4699879777}"/>
              </a:ext>
            </a:extLst>
          </p:cNvPr>
          <p:cNvGrpSpPr/>
          <p:nvPr/>
        </p:nvGrpSpPr>
        <p:grpSpPr>
          <a:xfrm>
            <a:off x="842187" y="4066260"/>
            <a:ext cx="5460360" cy="447158"/>
            <a:chOff x="4616713" y="3297327"/>
            <a:chExt cx="3525917" cy="447158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5A87C-AF0E-4D9E-9945-B15D41B77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19E2B11-29F8-4DB3-92ED-5C78F73BC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3071400" cy="27445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40946-6C79-4DEC-802A-17C8399A73E5}"/>
                </a:ext>
              </a:extLst>
            </p:cNvPr>
            <p:cNvSpPr txBox="1"/>
            <p:nvPr/>
          </p:nvSpPr>
          <p:spPr>
            <a:xfrm>
              <a:off x="4660131" y="3326957"/>
              <a:ext cx="348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 파라미터 이용하여 과대적합 문제 해결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68CDF-1354-4D4B-8C72-4BE4A28A49A8}"/>
              </a:ext>
            </a:extLst>
          </p:cNvPr>
          <p:cNvGrpSpPr/>
          <p:nvPr/>
        </p:nvGrpSpPr>
        <p:grpSpPr>
          <a:xfrm>
            <a:off x="882330" y="1922473"/>
            <a:ext cx="3535927" cy="422109"/>
            <a:chOff x="4651709" y="2157757"/>
            <a:chExt cx="3535927" cy="42210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3A93A6-A40D-4118-A0E0-764DFF31A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54B63-BD97-4893-ADB9-A37D182A6C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21054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CFDE2-4443-4086-AB92-601F210B9A38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Decision Trees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D000C21-DA58-4951-9D42-4D6ADC30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06" y="2673925"/>
            <a:ext cx="3936541" cy="9070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E008C6-0802-4DD3-ABB9-C6C689B05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30" y="4883965"/>
            <a:ext cx="3934417" cy="938485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A5DDDD3-E905-4480-AFB7-5F5050455899}"/>
              </a:ext>
            </a:extLst>
          </p:cNvPr>
          <p:cNvSpPr/>
          <p:nvPr/>
        </p:nvSpPr>
        <p:spPr>
          <a:xfrm rot="16200000">
            <a:off x="5122125" y="5102019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670701-D37D-469C-8F1A-5F00B51B3C8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042617" cy="585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ADAF8BB-42FE-420D-9DF0-327DDFE334CF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042617" cy="2052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C8820A-702F-42DC-B038-33626A0E2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8B7BBCE-140F-4B16-8B72-125478918303}"/>
              </a:ext>
            </a:extLst>
          </p:cNvPr>
          <p:cNvSpPr txBox="1"/>
          <p:nvPr/>
        </p:nvSpPr>
        <p:spPr>
          <a:xfrm>
            <a:off x="894419" y="1202797"/>
            <a:ext cx="16613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Trees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946FA51-16E3-4C32-801B-B58A79A94B70}"/>
              </a:ext>
            </a:extLst>
          </p:cNvPr>
          <p:cNvGrpSpPr/>
          <p:nvPr/>
        </p:nvGrpSpPr>
        <p:grpSpPr>
          <a:xfrm>
            <a:off x="6191906" y="2666039"/>
            <a:ext cx="1667371" cy="907090"/>
            <a:chOff x="4937433" y="1127518"/>
            <a:chExt cx="1082672" cy="541336"/>
          </a:xfrm>
          <a:solidFill>
            <a:schemeClr val="accent2"/>
          </a:solidFill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BBE0960-7F51-4C74-B5DA-0CEC3E86313E}"/>
                </a:ext>
              </a:extLst>
            </p:cNvPr>
            <p:cNvSpPr/>
            <p:nvPr/>
          </p:nvSpPr>
          <p:spPr>
            <a:xfrm>
              <a:off x="4937433" y="1127518"/>
              <a:ext cx="1082672" cy="54133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사각형: 둥근 모서리 4">
              <a:extLst>
                <a:ext uri="{FF2B5EF4-FFF2-40B4-BE49-F238E27FC236}">
                  <a16:creationId xmlns:a16="http://schemas.microsoft.com/office/drawing/2014/main" id="{435F1B59-E133-4913-8F2A-D74EC224C023}"/>
                </a:ext>
              </a:extLst>
            </p:cNvPr>
            <p:cNvSpPr txBox="1"/>
            <p:nvPr/>
          </p:nvSpPr>
          <p:spPr>
            <a:xfrm>
              <a:off x="4953288" y="1143373"/>
              <a:ext cx="1050962" cy="509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kern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과대적합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3CA4292-C30B-4523-966E-26C03A9828A7}"/>
              </a:ext>
            </a:extLst>
          </p:cNvPr>
          <p:cNvGrpSpPr/>
          <p:nvPr/>
        </p:nvGrpSpPr>
        <p:grpSpPr>
          <a:xfrm>
            <a:off x="6195838" y="4873766"/>
            <a:ext cx="1667371" cy="907090"/>
            <a:chOff x="4937433" y="1127518"/>
            <a:chExt cx="1082672" cy="541336"/>
          </a:xfrm>
          <a:solidFill>
            <a:schemeClr val="accent2"/>
          </a:solidFill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283CFCD-E588-465C-BAEC-25EA55954149}"/>
                </a:ext>
              </a:extLst>
            </p:cNvPr>
            <p:cNvSpPr/>
            <p:nvPr/>
          </p:nvSpPr>
          <p:spPr>
            <a:xfrm>
              <a:off x="4937433" y="1127518"/>
              <a:ext cx="1082672" cy="54133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54" name="사각형: 둥근 모서리 4">
              <a:extLst>
                <a:ext uri="{FF2B5EF4-FFF2-40B4-BE49-F238E27FC236}">
                  <a16:creationId xmlns:a16="http://schemas.microsoft.com/office/drawing/2014/main" id="{388FAFE5-9438-43AC-8EA5-DBED2A461FDB}"/>
                </a:ext>
              </a:extLst>
            </p:cNvPr>
            <p:cNvSpPr txBox="1"/>
            <p:nvPr/>
          </p:nvSpPr>
          <p:spPr>
            <a:xfrm>
              <a:off x="4953288" y="1143373"/>
              <a:ext cx="1050962" cy="509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5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</a:t>
              </a:r>
              <a:r>
                <a:rPr lang="en-US" altLang="ko-KR" sz="1500" kern="12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ax_depth</a:t>
              </a:r>
              <a:r>
                <a:rPr lang="en-US" altLang="ko-KR" sz="1500" kern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=4</a:t>
              </a:r>
              <a:endParaRPr lang="ko-KR" altLang="en-US" sz="150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31792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5C87F-9C40-4735-A8E1-540151391003}"/>
              </a:ext>
            </a:extLst>
          </p:cNvPr>
          <p:cNvSpPr txBox="1"/>
          <p:nvPr/>
        </p:nvSpPr>
        <p:spPr>
          <a:xfrm>
            <a:off x="5004060" y="1964456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29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0.06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210064-6CFA-489D-BFAB-D6C58B70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0" y="1916790"/>
            <a:ext cx="3473602" cy="418139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59647C0-9A1A-45A6-B5BD-0913D0133584}"/>
              </a:ext>
            </a:extLst>
          </p:cNvPr>
          <p:cNvGrpSpPr/>
          <p:nvPr/>
        </p:nvGrpSpPr>
        <p:grpSpPr>
          <a:xfrm>
            <a:off x="4721117" y="4506004"/>
            <a:ext cx="3528513" cy="1587366"/>
            <a:chOff x="6403772" y="4798143"/>
            <a:chExt cx="5084458" cy="15873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3E9A520-8AE1-445B-BC0E-35155E245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772" y="5214708"/>
              <a:ext cx="5084457" cy="11708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66F860F-BA48-47D2-84FA-D1B5DF53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772" y="4798143"/>
              <a:ext cx="5084458" cy="492444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092350" y="5061801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래픽 40" descr="금지 표지">
            <a:extLst>
              <a:ext uri="{FF2B5EF4-FFF2-40B4-BE49-F238E27FC236}">
                <a16:creationId xmlns:a16="http://schemas.microsoft.com/office/drawing/2014/main" id="{6AEDEB87-DF9F-47AD-ACA0-67F230A2C0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5590" y="1957921"/>
            <a:ext cx="369014" cy="400695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8D09B75-7190-4E79-A3A7-D420E5623CE6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042617" cy="585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5B21773-7272-439D-8425-13D01FDB528D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042617" cy="2052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B9F5D603-1C8E-42E0-B2DC-6DC3E01D22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FD54B89-5B39-4BA0-9B08-32F03DA4AE87}"/>
              </a:ext>
            </a:extLst>
          </p:cNvPr>
          <p:cNvSpPr txBox="1"/>
          <p:nvPr/>
        </p:nvSpPr>
        <p:spPr>
          <a:xfrm>
            <a:off x="894419" y="1202797"/>
            <a:ext cx="16613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Trees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8159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919858" y="1844780"/>
            <a:ext cx="2499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Importance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E3F03E-42C9-4374-99B2-3EF9C979C5A5}"/>
              </a:ext>
            </a:extLst>
          </p:cNvPr>
          <p:cNvCxnSpPr>
            <a:cxnSpLocks/>
          </p:cNvCxnSpPr>
          <p:nvPr/>
        </p:nvCxnSpPr>
        <p:spPr>
          <a:xfrm>
            <a:off x="882330" y="1924870"/>
            <a:ext cx="0" cy="41971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491067-8181-4630-82CE-9D78F161CCC4}"/>
              </a:ext>
            </a:extLst>
          </p:cNvPr>
          <p:cNvCxnSpPr>
            <a:cxnSpLocks/>
          </p:cNvCxnSpPr>
          <p:nvPr/>
        </p:nvCxnSpPr>
        <p:spPr>
          <a:xfrm>
            <a:off x="882330" y="2344582"/>
            <a:ext cx="24655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12C5874-77E3-4146-A79D-005A78FC6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58" y="2653574"/>
            <a:ext cx="4948322" cy="3459158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F8BD436-A234-4BD9-AD6D-DC3CE4407809}"/>
              </a:ext>
            </a:extLst>
          </p:cNvPr>
          <p:cNvCxnSpPr>
            <a:cxnSpLocks/>
          </p:cNvCxnSpPr>
          <p:nvPr/>
        </p:nvCxnSpPr>
        <p:spPr>
          <a:xfrm flipV="1">
            <a:off x="6433703" y="3235786"/>
            <a:ext cx="0" cy="431976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DB4B35-D0DB-4F8B-937B-B5377CB30C86}"/>
              </a:ext>
            </a:extLst>
          </p:cNvPr>
          <p:cNvCxnSpPr>
            <a:cxnSpLocks/>
          </p:cNvCxnSpPr>
          <p:nvPr/>
        </p:nvCxnSpPr>
        <p:spPr>
          <a:xfrm>
            <a:off x="6411994" y="3655497"/>
            <a:ext cx="2274806" cy="12265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A0D3794-F0CD-436B-9680-67DD924629FC}"/>
              </a:ext>
            </a:extLst>
          </p:cNvPr>
          <p:cNvSpPr txBox="1"/>
          <p:nvPr/>
        </p:nvSpPr>
        <p:spPr>
          <a:xfrm>
            <a:off x="6410438" y="3235785"/>
            <a:ext cx="241015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변수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Solution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4362A94-C231-42D1-B12D-BD449AC2FCEB}"/>
              </a:ext>
            </a:extLst>
          </p:cNvPr>
          <p:cNvCxnSpPr>
            <a:cxnSpLocks/>
          </p:cNvCxnSpPr>
          <p:nvPr/>
        </p:nvCxnSpPr>
        <p:spPr>
          <a:xfrm>
            <a:off x="5588378" y="2890246"/>
            <a:ext cx="836601" cy="5387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AD41D5-1E69-44A6-BFF6-76E2EE86B173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219694" cy="90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83BB9E-B564-48DA-8256-27F30EE66CBC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219694" cy="3160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6DA03514-5F33-46B4-8CEC-F2E1A63EFB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6F6BC85-F593-4D89-8F4B-9C4DDEFE307D}"/>
              </a:ext>
            </a:extLst>
          </p:cNvPr>
          <p:cNvSpPr txBox="1"/>
          <p:nvPr/>
        </p:nvSpPr>
        <p:spPr>
          <a:xfrm>
            <a:off x="894419" y="1202797"/>
            <a:ext cx="180532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5970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39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1152105" y="1844780"/>
            <a:ext cx="183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39C9F-8CCC-4EA5-9758-59F9249E63D0}"/>
              </a:ext>
            </a:extLst>
          </p:cNvPr>
          <p:cNvSpPr txBox="1"/>
          <p:nvPr/>
        </p:nvSpPr>
        <p:spPr>
          <a:xfrm>
            <a:off x="964864" y="2394718"/>
            <a:ext cx="395271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Classifier :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RamdomorestClassifier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max_depth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3, 5,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n_estimators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100, 300,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3841E1-4D4D-4EEC-BCB5-25B3BF21A238}"/>
              </a:ext>
            </a:extLst>
          </p:cNvPr>
          <p:cNvSpPr txBox="1"/>
          <p:nvPr/>
        </p:nvSpPr>
        <p:spPr>
          <a:xfrm>
            <a:off x="5158187" y="2394718"/>
            <a:ext cx="3079855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0.292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0.31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8E57DF-FE36-4042-8003-0770DD442848}"/>
              </a:ext>
            </a:extLst>
          </p:cNvPr>
          <p:cNvCxnSpPr>
            <a:cxnSpLocks/>
          </p:cNvCxnSpPr>
          <p:nvPr/>
        </p:nvCxnSpPr>
        <p:spPr>
          <a:xfrm flipV="1">
            <a:off x="862427" y="2338109"/>
            <a:ext cx="0" cy="1287523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5EB9EB2-C79A-4594-BB69-421DADF8E9DF}"/>
              </a:ext>
            </a:extLst>
          </p:cNvPr>
          <p:cNvCxnSpPr>
            <a:cxnSpLocks/>
          </p:cNvCxnSpPr>
          <p:nvPr/>
        </p:nvCxnSpPr>
        <p:spPr>
          <a:xfrm>
            <a:off x="844559" y="2338107"/>
            <a:ext cx="7386146" cy="0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조류이(가) 표시된 사진&#10;&#10;자동 생성된 설명">
            <a:extLst>
              <a:ext uri="{FF2B5EF4-FFF2-40B4-BE49-F238E27FC236}">
                <a16:creationId xmlns:a16="http://schemas.microsoft.com/office/drawing/2014/main" id="{0DC02B8E-0D2E-476E-A239-A36487C6A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70" y="3984449"/>
            <a:ext cx="6762472" cy="2273826"/>
          </a:xfrm>
          <a:prstGeom prst="rect">
            <a:avLst/>
          </a:prstGeom>
        </p:spPr>
      </p:pic>
      <p:pic>
        <p:nvPicPr>
          <p:cNvPr id="27" name="그래픽 26" descr="금지 표지">
            <a:extLst>
              <a:ext uri="{FF2B5EF4-FFF2-40B4-BE49-F238E27FC236}">
                <a16:creationId xmlns:a16="http://schemas.microsoft.com/office/drawing/2014/main" id="{97D4955A-C233-4D8D-A10B-5F16A9A07C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357" y="1841346"/>
            <a:ext cx="369014" cy="40069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354EAE-6405-4797-BF38-50C2EBFD3B30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219694" cy="919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BE409C8-D4D0-424D-9DCD-C277395D6BC4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219694" cy="3220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B18F1E9-AC39-49E9-847E-F00DEA95F1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60A3A4-5B6A-4265-8F7F-47CE03CE507B}"/>
              </a:ext>
            </a:extLst>
          </p:cNvPr>
          <p:cNvSpPr txBox="1"/>
          <p:nvPr/>
        </p:nvSpPr>
        <p:spPr>
          <a:xfrm>
            <a:off x="894419" y="1202797"/>
            <a:ext cx="180532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4632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C37E2DE-7F08-432E-B2EA-3175F25F52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4" y="3347272"/>
            <a:ext cx="4253793" cy="26156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9C4E8C-38AA-4CBE-87B6-119EBC53B3E7}"/>
              </a:ext>
            </a:extLst>
          </p:cNvPr>
          <p:cNvSpPr txBox="1"/>
          <p:nvPr/>
        </p:nvSpPr>
        <p:spPr>
          <a:xfrm>
            <a:off x="7812450" y="6056794"/>
            <a:ext cx="1033292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75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프리크라임</a:t>
            </a:r>
            <a:endParaRPr lang="ko-KR" altLang="en-US" sz="1275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91885AB-CEAA-486D-A9DE-C3D49A5B3B84}"/>
              </a:ext>
            </a:extLst>
          </p:cNvPr>
          <p:cNvCxnSpPr>
            <a:cxnSpLocks/>
          </p:cNvCxnSpPr>
          <p:nvPr/>
        </p:nvCxnSpPr>
        <p:spPr>
          <a:xfrm>
            <a:off x="7872613" y="6021360"/>
            <a:ext cx="88207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77A7C33-128F-4F71-90C2-9EA7F524ED61}"/>
              </a:ext>
            </a:extLst>
          </p:cNvPr>
          <p:cNvCxnSpPr>
            <a:cxnSpLocks/>
          </p:cNvCxnSpPr>
          <p:nvPr/>
        </p:nvCxnSpPr>
        <p:spPr>
          <a:xfrm>
            <a:off x="7872613" y="6399407"/>
            <a:ext cx="88207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0CB4BB6-3C57-47BF-A61E-B7A4FDC2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1497503" cy="366047"/>
          </a:xfrm>
        </p:spPr>
        <p:txBody>
          <a:bodyPr>
            <a:normAutofit fontScale="90000"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842B4-EB19-434A-9B4D-D21DD7E928AA}"/>
              </a:ext>
            </a:extLst>
          </p:cNvPr>
          <p:cNvSpPr/>
          <p:nvPr/>
        </p:nvSpPr>
        <p:spPr>
          <a:xfrm>
            <a:off x="20827" y="3406203"/>
            <a:ext cx="9143999" cy="5986407"/>
          </a:xfrm>
          <a:prstGeom prst="rect">
            <a:avLst/>
          </a:prstGeom>
          <a:solidFill>
            <a:srgbClr val="4D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351C93-6572-4DAB-80F3-4A7167EE1812}"/>
              </a:ext>
            </a:extLst>
          </p:cNvPr>
          <p:cNvSpPr/>
          <p:nvPr/>
        </p:nvSpPr>
        <p:spPr>
          <a:xfrm>
            <a:off x="1422601" y="1406316"/>
            <a:ext cx="6298798" cy="404536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과거 범죄 유형 및 시간과 장소 등의 데이터를 분석해 미래에 발생할 수 있는 범죄를 예측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 발생할 수 있는 범죄를 예측한 후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범죄가 발생하기 전에 범죄자를 검거하여 범죄발생 건수 감소 유도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샌프란시스코 전 지역에서 발생한 범죄에 대해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년간 범죄보고서를 수집한 데이터로 분석을 실시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사회적으로 이슈가 될 수 있는 중범죄들에 대해 분석 실시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7B02E031-C045-4059-A3AF-4ED19AA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7738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5C87F-9C40-4735-A8E1-540151391003}"/>
              </a:ext>
            </a:extLst>
          </p:cNvPr>
          <p:cNvSpPr txBox="1"/>
          <p:nvPr/>
        </p:nvSpPr>
        <p:spPr>
          <a:xfrm>
            <a:off x="5077576" y="1964456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34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0.10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87940" y="5068829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17F210-EA61-47A0-B90E-1FE28B06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1" y="1916790"/>
            <a:ext cx="3461044" cy="417035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67C47DC-EA8B-4612-AAF2-DA93F36AE4F1}"/>
              </a:ext>
            </a:extLst>
          </p:cNvPr>
          <p:cNvGrpSpPr/>
          <p:nvPr/>
        </p:nvGrpSpPr>
        <p:grpSpPr>
          <a:xfrm>
            <a:off x="4724627" y="4509150"/>
            <a:ext cx="3519881" cy="1588255"/>
            <a:chOff x="6455530" y="4735034"/>
            <a:chExt cx="5084459" cy="158825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622CB0-F63F-48B1-BCD1-A543951C7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531" y="4735034"/>
              <a:ext cx="5084458" cy="49244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9D895F9-CABC-43DC-A5BC-DB2C2C20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5530" y="5204784"/>
              <a:ext cx="5084459" cy="1118505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FEE5F9-0FC5-4075-892A-F3B335CA67FE}"/>
              </a:ext>
            </a:extLst>
          </p:cNvPr>
          <p:cNvSpPr/>
          <p:nvPr/>
        </p:nvSpPr>
        <p:spPr>
          <a:xfrm>
            <a:off x="7187939" y="5082249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래픽 33" descr="금지 표지">
            <a:extLst>
              <a:ext uri="{FF2B5EF4-FFF2-40B4-BE49-F238E27FC236}">
                <a16:creationId xmlns:a16="http://schemas.microsoft.com/office/drawing/2014/main" id="{9E7261F1-6A3F-40E8-A07B-CE25B94FA5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525" y="1988800"/>
            <a:ext cx="369014" cy="400695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0EA7E2-F604-4848-B638-C47863DB7CCC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219694" cy="918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E947D8-F457-49A2-BCEB-90C869373EE6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219694" cy="321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C10087E-B3BC-4E0A-89A9-1CAFD1A9BF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FDB3DD-249A-4954-80CE-0D54FF18B70B}"/>
              </a:ext>
            </a:extLst>
          </p:cNvPr>
          <p:cNvSpPr txBox="1"/>
          <p:nvPr/>
        </p:nvSpPr>
        <p:spPr>
          <a:xfrm>
            <a:off x="894419" y="1202797"/>
            <a:ext cx="180532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91327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03ACF13-6D0C-446F-9628-1A18B5182783}"/>
              </a:ext>
            </a:extLst>
          </p:cNvPr>
          <p:cNvSpPr/>
          <p:nvPr/>
        </p:nvSpPr>
        <p:spPr>
          <a:xfrm rot="16200000">
            <a:off x="3978689" y="4138292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68CDF-1354-4D4B-8C72-4BE4A28A49A8}"/>
              </a:ext>
            </a:extLst>
          </p:cNvPr>
          <p:cNvGrpSpPr/>
          <p:nvPr/>
        </p:nvGrpSpPr>
        <p:grpSpPr>
          <a:xfrm>
            <a:off x="971500" y="2780910"/>
            <a:ext cx="3535927" cy="422109"/>
            <a:chOff x="4651709" y="2157757"/>
            <a:chExt cx="3535927" cy="42210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3A93A6-A40D-4118-A0E0-764DFF31A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54B63-BD97-4893-ADB9-A37D182A6C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21054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CFDE2-4443-4086-AB92-601F210B9A38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Boost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A5DB4AC-9011-4246-BCBD-80733F9D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530" y="4038902"/>
            <a:ext cx="3096430" cy="7472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FEE72-8326-40A6-8D23-F11F72A1390B}"/>
              </a:ext>
            </a:extLst>
          </p:cNvPr>
          <p:cNvSpPr txBox="1"/>
          <p:nvPr/>
        </p:nvSpPr>
        <p:spPr>
          <a:xfrm>
            <a:off x="1024928" y="3625691"/>
            <a:ext cx="2700112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Learning_rate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max_depth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n_estimate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100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8BC0F86-EDA6-4231-B221-1D16CC308269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042617" cy="585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66DF20F-6104-4744-813E-F24B0072F66A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042617" cy="2052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7A9795B-BE80-4BD3-8FEB-EA64EE834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F4651C-528C-45D3-8BE4-78D98CD013D5}"/>
              </a:ext>
            </a:extLst>
          </p:cNvPr>
          <p:cNvSpPr txBox="1"/>
          <p:nvPr/>
        </p:nvSpPr>
        <p:spPr>
          <a:xfrm>
            <a:off x="894419" y="1202797"/>
            <a:ext cx="16613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2115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5C87F-9C40-4735-A8E1-540151391003}"/>
              </a:ext>
            </a:extLst>
          </p:cNvPr>
          <p:cNvSpPr txBox="1"/>
          <p:nvPr/>
        </p:nvSpPr>
        <p:spPr>
          <a:xfrm>
            <a:off x="5005566" y="1948740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32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0.09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87940" y="5068829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FEE5F9-0FC5-4075-892A-F3B335CA67FE}"/>
              </a:ext>
            </a:extLst>
          </p:cNvPr>
          <p:cNvSpPr/>
          <p:nvPr/>
        </p:nvSpPr>
        <p:spPr>
          <a:xfrm>
            <a:off x="7187939" y="5082249"/>
            <a:ext cx="432060" cy="25030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874101-400C-4D39-9247-4069DFF1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5" y="1997008"/>
            <a:ext cx="3458499" cy="416837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F1DED6F-31F3-4E9B-8887-E0894E3E0425}"/>
              </a:ext>
            </a:extLst>
          </p:cNvPr>
          <p:cNvGrpSpPr/>
          <p:nvPr/>
        </p:nvGrpSpPr>
        <p:grpSpPr>
          <a:xfrm>
            <a:off x="4715790" y="4641369"/>
            <a:ext cx="3526984" cy="1524011"/>
            <a:chOff x="6403773" y="4693704"/>
            <a:chExt cx="4944299" cy="1629584"/>
          </a:xfrm>
        </p:grpSpPr>
        <p:pic>
          <p:nvPicPr>
            <p:cNvPr id="25" name="그림 24" descr="시계이(가) 표시된 사진&#10;&#10;자동 생성된 설명">
              <a:extLst>
                <a:ext uri="{FF2B5EF4-FFF2-40B4-BE49-F238E27FC236}">
                  <a16:creationId xmlns:a16="http://schemas.microsoft.com/office/drawing/2014/main" id="{8C13AD9D-5B68-42DC-A771-9C4AFAC4A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773" y="5186148"/>
              <a:ext cx="4944299" cy="113714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B2D01BE-F728-4196-8A74-CF093992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3773" y="4693704"/>
              <a:ext cx="4944299" cy="492444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41BDCB-68DA-41D0-8067-5DD30E0B02B7}"/>
              </a:ext>
            </a:extLst>
          </p:cNvPr>
          <p:cNvSpPr/>
          <p:nvPr/>
        </p:nvSpPr>
        <p:spPr>
          <a:xfrm>
            <a:off x="7236370" y="5157240"/>
            <a:ext cx="383629" cy="26853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래픽 28" descr="금지 표지">
            <a:extLst>
              <a:ext uri="{FF2B5EF4-FFF2-40B4-BE49-F238E27FC236}">
                <a16:creationId xmlns:a16="http://schemas.microsoft.com/office/drawing/2014/main" id="{64803884-CB93-4B20-8220-F00F641DC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567" y="1945005"/>
            <a:ext cx="369014" cy="40069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1FB358C-7277-4C80-A538-918966DD379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042617" cy="585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1D07449-CC07-4904-95B2-AFB966E9DBB1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042617" cy="2052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E647F907-95AE-4127-AFAC-3F0B7DFAB7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4BCF8A-02C7-466E-BF05-D97C4489A81E}"/>
              </a:ext>
            </a:extLst>
          </p:cNvPr>
          <p:cNvSpPr txBox="1"/>
          <p:nvPr/>
        </p:nvSpPr>
        <p:spPr>
          <a:xfrm>
            <a:off x="894419" y="1202797"/>
            <a:ext cx="16613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17592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6E30FA-BE11-40CB-884A-4C76D9C9A3F2}"/>
              </a:ext>
            </a:extLst>
          </p:cNvPr>
          <p:cNvGrpSpPr/>
          <p:nvPr/>
        </p:nvGrpSpPr>
        <p:grpSpPr>
          <a:xfrm>
            <a:off x="721371" y="1876143"/>
            <a:ext cx="7520469" cy="4024196"/>
            <a:chOff x="3123858" y="4503700"/>
            <a:chExt cx="3342720" cy="402419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7778B3C-03BC-4638-86FC-07D9038D0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858" y="4503703"/>
              <a:ext cx="7942" cy="4024193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3A282E3-D92A-4575-89C9-21BE950957AE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B45D6A-C55A-4E55-807F-AD9C60A8DEF7}"/>
                </a:ext>
              </a:extLst>
            </p:cNvPr>
            <p:cNvSpPr txBox="1"/>
            <p:nvPr/>
          </p:nvSpPr>
          <p:spPr>
            <a:xfrm>
              <a:off x="3220806" y="4706572"/>
              <a:ext cx="1614591" cy="108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Backpropagation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사용하여 학습 하는 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MLP (Multi-Layer Perceptron)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알고리즘을 구현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ABB65DA6-845B-4E53-A8B7-AF5FF90FC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384258"/>
              </p:ext>
            </p:extLst>
          </p:nvPr>
        </p:nvGraphicFramePr>
        <p:xfrm>
          <a:off x="955509" y="3429000"/>
          <a:ext cx="3760235" cy="21642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60235">
                  <a:extLst>
                    <a:ext uri="{9D8B030D-6E8A-4147-A177-3AD203B41FA5}">
                      <a16:colId xmlns:a16="http://schemas.microsoft.com/office/drawing/2014/main" val="948398720"/>
                    </a:ext>
                  </a:extLst>
                </a:gridCol>
              </a:tblGrid>
              <a:tr h="247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39602"/>
                  </a:ext>
                </a:extLst>
              </a:tr>
              <a:tr h="79257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대량의 데이터에 내재된 정보를 잡아낼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모델을 만들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7934"/>
                  </a:ext>
                </a:extLst>
              </a:tr>
              <a:tr h="265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859652"/>
                  </a:ext>
                </a:extLst>
              </a:tr>
              <a:tr h="79257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학습이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오래걸릴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전처리에 주의해야한다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50927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BDF49D-DBC7-4F40-988F-AD1A48761870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485309" cy="876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C3B928B-B257-4DDD-82E3-3AD49E06A636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485309" cy="3072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73A6C42-984C-457F-915C-E59140E26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ED26D5-D3C5-4BD3-B67B-603F279E0AF7}"/>
              </a:ext>
            </a:extLst>
          </p:cNvPr>
          <p:cNvSpPr txBox="1"/>
          <p:nvPr/>
        </p:nvSpPr>
        <p:spPr>
          <a:xfrm>
            <a:off x="894419" y="1202797"/>
            <a:ext cx="202135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 Classification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30C6E2-EC8A-4221-838F-FF23C1265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76" y="2108801"/>
            <a:ext cx="3224449" cy="378389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4FC078-A6A4-4E6E-BF35-34E4623279F4}"/>
              </a:ext>
            </a:extLst>
          </p:cNvPr>
          <p:cNvSpPr/>
          <p:nvPr/>
        </p:nvSpPr>
        <p:spPr>
          <a:xfrm>
            <a:off x="4940976" y="2108668"/>
            <a:ext cx="3224449" cy="3791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7431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2B5B40-6786-44C0-B7BC-6C4699879777}"/>
              </a:ext>
            </a:extLst>
          </p:cNvPr>
          <p:cNvGrpSpPr/>
          <p:nvPr/>
        </p:nvGrpSpPr>
        <p:grpSpPr>
          <a:xfrm>
            <a:off x="1499997" y="4066260"/>
            <a:ext cx="1229805" cy="432000"/>
            <a:chOff x="4616713" y="3297327"/>
            <a:chExt cx="794122" cy="432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5A87C-AF0E-4D9E-9945-B15D41B77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19E2B11-29F8-4DB3-92ED-5C78F73BC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705697" cy="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40946-6C79-4DEC-802A-17C8399A73E5}"/>
                </a:ext>
              </a:extLst>
            </p:cNvPr>
            <p:cNvSpPr txBox="1"/>
            <p:nvPr/>
          </p:nvSpPr>
          <p:spPr>
            <a:xfrm>
              <a:off x="4705138" y="3326957"/>
              <a:ext cx="705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scaled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68CDF-1354-4D4B-8C72-4BE4A28A49A8}"/>
              </a:ext>
            </a:extLst>
          </p:cNvPr>
          <p:cNvGrpSpPr/>
          <p:nvPr/>
        </p:nvGrpSpPr>
        <p:grpSpPr>
          <a:xfrm>
            <a:off x="1540143" y="1922473"/>
            <a:ext cx="3535927" cy="422109"/>
            <a:chOff x="4651709" y="2157757"/>
            <a:chExt cx="3535927" cy="42210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3A93A6-A40D-4118-A0E0-764DFF31A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54B63-BD97-4893-ADB9-A37D182A6C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21054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CFDE2-4443-4086-AB92-601F210B9A38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MLP Classification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19CD5BE-A6B4-4B25-989D-0D7BA6AF6740}"/>
              </a:ext>
            </a:extLst>
          </p:cNvPr>
          <p:cNvSpPr txBox="1"/>
          <p:nvPr/>
        </p:nvSpPr>
        <p:spPr>
          <a:xfrm>
            <a:off x="1611415" y="2497195"/>
            <a:ext cx="2337526" cy="1096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MLPClassifier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train_score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0.294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test_score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0.293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9F09B6-83A6-479A-9DD6-7CD9656EE02B}"/>
              </a:ext>
            </a:extLst>
          </p:cNvPr>
          <p:cNvSpPr txBox="1"/>
          <p:nvPr/>
        </p:nvSpPr>
        <p:spPr>
          <a:xfrm>
            <a:off x="1593571" y="4829301"/>
            <a:ext cx="2337526" cy="1096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MLPClassifier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train_score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0.323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test_score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0.321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54F52DA8-B071-4612-94A6-853F0AB4B3EF}"/>
              </a:ext>
            </a:extLst>
          </p:cNvPr>
          <p:cNvSpPr/>
          <p:nvPr/>
        </p:nvSpPr>
        <p:spPr>
          <a:xfrm rot="16200000">
            <a:off x="4686594" y="3786583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7596281-DB05-4395-B2CB-0A6469363ED7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485309" cy="876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60D911-16DF-478C-A7B6-B32A94EBB9BE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485309" cy="3072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81F1AF4-1F4B-472B-B3A6-52C28E11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B0CD363-96B2-41BC-92D3-26C0D32C7A5B}"/>
              </a:ext>
            </a:extLst>
          </p:cNvPr>
          <p:cNvSpPr txBox="1"/>
          <p:nvPr/>
        </p:nvSpPr>
        <p:spPr>
          <a:xfrm>
            <a:off x="894419" y="1202797"/>
            <a:ext cx="202135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 Classification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1C9CBDB-9FA4-4779-A00C-898E1054BAEF}"/>
              </a:ext>
            </a:extLst>
          </p:cNvPr>
          <p:cNvGrpSpPr/>
          <p:nvPr/>
        </p:nvGrpSpPr>
        <p:grpSpPr>
          <a:xfrm>
            <a:off x="6095742" y="3558132"/>
            <a:ext cx="1667371" cy="907090"/>
            <a:chOff x="4937433" y="1127518"/>
            <a:chExt cx="1082672" cy="541336"/>
          </a:xfrm>
          <a:solidFill>
            <a:schemeClr val="accent2"/>
          </a:solidFill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5DDC93E-2B4A-487B-A0E1-2AFEC7C0B3C8}"/>
                </a:ext>
              </a:extLst>
            </p:cNvPr>
            <p:cNvSpPr/>
            <p:nvPr/>
          </p:nvSpPr>
          <p:spPr>
            <a:xfrm>
              <a:off x="4937433" y="1127518"/>
              <a:ext cx="1082672" cy="54133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사각형: 둥근 모서리 4">
              <a:extLst>
                <a:ext uri="{FF2B5EF4-FFF2-40B4-BE49-F238E27FC236}">
                  <a16:creationId xmlns:a16="http://schemas.microsoft.com/office/drawing/2014/main" id="{FFC6BBF9-98D2-4059-83C5-AB137CACBC8E}"/>
                </a:ext>
              </a:extLst>
            </p:cNvPr>
            <p:cNvSpPr txBox="1"/>
            <p:nvPr/>
          </p:nvSpPr>
          <p:spPr>
            <a:xfrm>
              <a:off x="4953288" y="1143373"/>
              <a:ext cx="1050962" cy="509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Scale </a:t>
              </a:r>
              <a:r>
                <a:rPr lang="ko-KR" altLang="en-US" sz="1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중요</a:t>
              </a:r>
              <a:endParaRPr lang="ko-KR" altLang="en-US" sz="150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01078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1152105" y="1844780"/>
            <a:ext cx="183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39C9F-8CCC-4EA5-9758-59F9249E63D0}"/>
              </a:ext>
            </a:extLst>
          </p:cNvPr>
          <p:cNvSpPr txBox="1"/>
          <p:nvPr/>
        </p:nvSpPr>
        <p:spPr>
          <a:xfrm>
            <a:off x="964864" y="2394718"/>
            <a:ext cx="4399246" cy="20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Classifier :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MLPClassifier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Alpha :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0.0001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0.001, 0.01, 0.1, 1,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hidden_layer_size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(200,)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(100,), (50,)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max_iter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1000, </a:t>
            </a:r>
            <a:r>
              <a:rPr lang="en-US" altLang="ko-KR" sz="1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activation : </a:t>
            </a:r>
            <a:r>
              <a:rPr lang="en-US" altLang="ko-KR" sz="17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tanh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3841E1-4D4D-4EEC-BCB5-25B3BF21A238}"/>
              </a:ext>
            </a:extLst>
          </p:cNvPr>
          <p:cNvSpPr txBox="1"/>
          <p:nvPr/>
        </p:nvSpPr>
        <p:spPr>
          <a:xfrm>
            <a:off x="5158187" y="2394718"/>
            <a:ext cx="3079855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0.329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0.326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8E57DF-FE36-4042-8003-0770DD442848}"/>
              </a:ext>
            </a:extLst>
          </p:cNvPr>
          <p:cNvCxnSpPr>
            <a:cxnSpLocks/>
          </p:cNvCxnSpPr>
          <p:nvPr/>
        </p:nvCxnSpPr>
        <p:spPr>
          <a:xfrm flipV="1">
            <a:off x="862427" y="2338109"/>
            <a:ext cx="0" cy="2072354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5EB9EB2-C79A-4594-BB69-421DADF8E9DF}"/>
              </a:ext>
            </a:extLst>
          </p:cNvPr>
          <p:cNvCxnSpPr>
            <a:cxnSpLocks/>
          </p:cNvCxnSpPr>
          <p:nvPr/>
        </p:nvCxnSpPr>
        <p:spPr>
          <a:xfrm>
            <a:off x="844559" y="2338107"/>
            <a:ext cx="7386146" cy="0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44A1494-598B-4FD8-A666-3DCCB90E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8" y="4593808"/>
            <a:ext cx="7346287" cy="1664470"/>
          </a:xfrm>
          <a:prstGeom prst="rect">
            <a:avLst/>
          </a:prstGeom>
        </p:spPr>
      </p:pic>
      <p:pic>
        <p:nvPicPr>
          <p:cNvPr id="27" name="그래픽 26" descr="금지 표지">
            <a:extLst>
              <a:ext uri="{FF2B5EF4-FFF2-40B4-BE49-F238E27FC236}">
                <a16:creationId xmlns:a16="http://schemas.microsoft.com/office/drawing/2014/main" id="{4D6916B8-1E4D-424E-BF05-3B3E9BD85D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357" y="1855165"/>
            <a:ext cx="369014" cy="40069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CCC38D2-F11C-4741-9C96-F6B2F3FEEFF8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485309" cy="876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94C5F6-79C5-4818-9A88-2AE0350D451F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485309" cy="3072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F0098C8-E470-42C7-9050-26409239E8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993DAFD-E528-45B7-BC67-5F78C4C24D56}"/>
              </a:ext>
            </a:extLst>
          </p:cNvPr>
          <p:cNvSpPr txBox="1"/>
          <p:nvPr/>
        </p:nvSpPr>
        <p:spPr>
          <a:xfrm>
            <a:off x="894419" y="1202797"/>
            <a:ext cx="202135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 Classification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182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85755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Machine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01136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32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0.09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D5C4D6-90DF-4D2F-BEB2-9A1D277F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8" y="1916790"/>
            <a:ext cx="3474762" cy="419355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D0CB353-64B8-4A32-81D9-200E717E8D42}"/>
              </a:ext>
            </a:extLst>
          </p:cNvPr>
          <p:cNvGrpSpPr/>
          <p:nvPr/>
        </p:nvGrpSpPr>
        <p:grpSpPr>
          <a:xfrm>
            <a:off x="4731259" y="4581160"/>
            <a:ext cx="3513249" cy="1518287"/>
            <a:chOff x="6764315" y="5076931"/>
            <a:chExt cx="4739889" cy="128936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6A60C43-B409-4D14-BE74-4EFA9881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4315" y="5500540"/>
              <a:ext cx="4739888" cy="86575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00A8629-7C74-48F6-B814-8FA88814E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4316" y="5076931"/>
              <a:ext cx="4739888" cy="435200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97140" y="5065279"/>
            <a:ext cx="432060" cy="30799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7FC8C2-D3EF-472B-830B-651B30AFADA6}"/>
              </a:ext>
            </a:extLst>
          </p:cNvPr>
          <p:cNvSpPr txBox="1"/>
          <p:nvPr/>
        </p:nvSpPr>
        <p:spPr>
          <a:xfrm>
            <a:off x="5005566" y="1948740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래픽 40" descr="금지 표지">
            <a:extLst>
              <a:ext uri="{FF2B5EF4-FFF2-40B4-BE49-F238E27FC236}">
                <a16:creationId xmlns:a16="http://schemas.microsoft.com/office/drawing/2014/main" id="{CB4152CF-0A82-45D4-B287-14E1762928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4567" y="1945005"/>
            <a:ext cx="369014" cy="400695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92B8790-0C89-47CB-8E2E-22E8F040FBE8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485309" cy="876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FF9FF12-3F4E-4CAD-A658-49DDC516E1BC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485309" cy="3072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994264D6-0B32-4265-BFE3-2F5ABBEA9D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694CFFB-AEFE-4A6F-B6DF-993A414F1F5F}"/>
              </a:ext>
            </a:extLst>
          </p:cNvPr>
          <p:cNvSpPr txBox="1"/>
          <p:nvPr/>
        </p:nvSpPr>
        <p:spPr>
          <a:xfrm>
            <a:off x="894419" y="1202797"/>
            <a:ext cx="202135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MLP Classification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04780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9696B-2E91-4FA0-BFBC-FFF8B28DB112}"/>
              </a:ext>
            </a:extLst>
          </p:cNvPr>
          <p:cNvSpPr txBox="1"/>
          <p:nvPr/>
        </p:nvSpPr>
        <p:spPr>
          <a:xfrm>
            <a:off x="4562397" y="2828835"/>
            <a:ext cx="3322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 &amp;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22C90F-99B6-431B-BA05-7C1AA5BF264F}"/>
              </a:ext>
            </a:extLst>
          </p:cNvPr>
          <p:cNvGrpSpPr/>
          <p:nvPr/>
        </p:nvGrpSpPr>
        <p:grpSpPr>
          <a:xfrm>
            <a:off x="1990095" y="2019778"/>
            <a:ext cx="2575722" cy="2818444"/>
            <a:chOff x="1990095" y="2019778"/>
            <a:chExt cx="2575722" cy="2818444"/>
          </a:xfrm>
        </p:grpSpPr>
        <p:pic>
          <p:nvPicPr>
            <p:cNvPr id="4" name="그래픽 3" descr="경찰">
              <a:extLst>
                <a:ext uri="{FF2B5EF4-FFF2-40B4-BE49-F238E27FC236}">
                  <a16:creationId xmlns:a16="http://schemas.microsoft.com/office/drawing/2014/main" id="{58A89C42-E65F-41DB-BBF2-15A22777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0095" y="2019778"/>
              <a:ext cx="2575722" cy="28184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53323-CA77-404A-88CA-A0D40AB4F935}"/>
                </a:ext>
              </a:extLst>
            </p:cNvPr>
            <p:cNvSpPr txBox="1"/>
            <p:nvPr/>
          </p:nvSpPr>
          <p:spPr>
            <a:xfrm>
              <a:off x="3491850" y="3752166"/>
              <a:ext cx="576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56047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AD15A5F-F881-4884-AC12-97650A775055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4E04E5-D765-49D6-AEB7-E0D03D46A909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53581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BC768CC-4BB4-4D96-B215-C7F4FFAF16CF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53581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6CC539F-5586-448D-8F52-8805DD7A4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BC4716-64F1-42B1-907C-A1172D5AC612}"/>
              </a:ext>
            </a:extLst>
          </p:cNvPr>
          <p:cNvSpPr txBox="1"/>
          <p:nvPr/>
        </p:nvSpPr>
        <p:spPr>
          <a:xfrm>
            <a:off x="894420" y="1202797"/>
            <a:ext cx="10852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8B4A65-5A15-43BD-99B5-7432DCC047A1}"/>
              </a:ext>
            </a:extLst>
          </p:cNvPr>
          <p:cNvGrpSpPr/>
          <p:nvPr/>
        </p:nvGrpSpPr>
        <p:grpSpPr>
          <a:xfrm>
            <a:off x="721371" y="1876143"/>
            <a:ext cx="7520469" cy="2754663"/>
            <a:chOff x="3123858" y="4503700"/>
            <a:chExt cx="3342720" cy="27546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A3977-E84B-401F-A93D-0D6113D86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800" y="4503705"/>
              <a:ext cx="0" cy="2754658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BED085C-CFE9-4242-8FCB-BD2F97D68E0B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2DC9611-4D5F-40A0-B673-01919FBFD8FB}"/>
              </a:ext>
            </a:extLst>
          </p:cNvPr>
          <p:cNvSpPr txBox="1"/>
          <p:nvPr/>
        </p:nvSpPr>
        <p:spPr>
          <a:xfrm>
            <a:off x="939484" y="1974219"/>
            <a:ext cx="7747313" cy="1129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GBM(Gradient Boost Machine)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느린 수행시간 및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규제 부재 등의 문제 해결을 위해 개발한 알고리즘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균형트리분할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(Level Wise)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사용하여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된 결과를 얻는 알고리즘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FCE634-B83A-4EDB-A22B-CC492B39E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11" y="4883973"/>
            <a:ext cx="3525707" cy="139762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937F379-18DB-49AC-B20F-FCFF65B280C5}"/>
              </a:ext>
            </a:extLst>
          </p:cNvPr>
          <p:cNvGrpSpPr/>
          <p:nvPr/>
        </p:nvGrpSpPr>
        <p:grpSpPr>
          <a:xfrm>
            <a:off x="4408608" y="5013220"/>
            <a:ext cx="4001581" cy="1086451"/>
            <a:chOff x="1617940" y="5218709"/>
            <a:chExt cx="6489754" cy="10864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4D4CDC-1FB7-4A1F-B54F-269157F5B6B8}"/>
                </a:ext>
              </a:extLst>
            </p:cNvPr>
            <p:cNvSpPr txBox="1"/>
            <p:nvPr/>
          </p:nvSpPr>
          <p:spPr>
            <a:xfrm>
              <a:off x="1617940" y="5218709"/>
              <a:ext cx="6489754" cy="108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뛰어난 예측성능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 GBM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대비 </a:t>
              </a:r>
              <a:r>
                <a:rPr lang="ko-KR" altLang="en-US" sz="15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빠른수행시간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 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과적합규제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 Tree Pruning + </a:t>
              </a:r>
              <a:r>
                <a:rPr lang="ko-KR" altLang="en-US" sz="15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자체내장된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교차검증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 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결손 값 자체처리</a:t>
              </a:r>
              <a:endPara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9ABF34F-7406-4CBD-89F4-7A44425538E0}"/>
                </a:ext>
              </a:extLst>
            </p:cNvPr>
            <p:cNvSpPr/>
            <p:nvPr/>
          </p:nvSpPr>
          <p:spPr>
            <a:xfrm>
              <a:off x="1624563" y="5253600"/>
              <a:ext cx="6292104" cy="10515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CE17304B-F917-4771-AADC-DF9C7B67E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52044"/>
              </p:ext>
            </p:extLst>
          </p:nvPr>
        </p:nvGraphicFramePr>
        <p:xfrm>
          <a:off x="939484" y="3356990"/>
          <a:ext cx="7352918" cy="12738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76459">
                  <a:extLst>
                    <a:ext uri="{9D8B030D-6E8A-4147-A177-3AD203B41FA5}">
                      <a16:colId xmlns:a16="http://schemas.microsoft.com/office/drawing/2014/main" val="948398720"/>
                    </a:ext>
                  </a:extLst>
                </a:gridCol>
                <a:gridCol w="3676459">
                  <a:extLst>
                    <a:ext uri="{9D8B030D-6E8A-4147-A177-3AD203B41FA5}">
                      <a16:colId xmlns:a16="http://schemas.microsoft.com/office/drawing/2014/main" val="3906865621"/>
                    </a:ext>
                  </a:extLst>
                </a:gridCol>
              </a:tblGrid>
              <a:tr h="250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39602"/>
                  </a:ext>
                </a:extLst>
              </a:tr>
              <a:tr h="984256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병렬 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환경에서 병렬 학습이 가능해 기존 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GBM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빠르게 학습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분류에 있어서 예측 성능 높음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과적합이 빠르게 되고 시간이 오래 걸림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793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87CFFC-2F5F-47DD-8C09-A4C9AC93B676}"/>
              </a:ext>
            </a:extLst>
          </p:cNvPr>
          <p:cNvSpPr/>
          <p:nvPr/>
        </p:nvSpPr>
        <p:spPr>
          <a:xfrm>
            <a:off x="739239" y="4870288"/>
            <a:ext cx="3520277" cy="1411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42021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49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01136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3278278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0.12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3152138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3164854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4509150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7FC8C2-D3EF-472B-830B-651B30AFADA6}"/>
              </a:ext>
            </a:extLst>
          </p:cNvPr>
          <p:cNvSpPr txBox="1"/>
          <p:nvPr/>
        </p:nvSpPr>
        <p:spPr>
          <a:xfrm>
            <a:off x="5005566" y="2734327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래픽 40" descr="금지 표지">
            <a:extLst>
              <a:ext uri="{FF2B5EF4-FFF2-40B4-BE49-F238E27FC236}">
                <a16:creationId xmlns:a16="http://schemas.microsoft.com/office/drawing/2014/main" id="{CB4152CF-0A82-45D4-B287-14E1762928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4567" y="2730592"/>
            <a:ext cx="369014" cy="4006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89B496-8035-4EFB-BE99-16AE977E1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97" y="1988800"/>
            <a:ext cx="3466119" cy="413692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00A8629-7C74-48F6-B814-8FA88814E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261" y="4894802"/>
            <a:ext cx="3513247" cy="4084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73ACF8-B603-453F-8BB6-225BEBB7D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260" y="5298946"/>
            <a:ext cx="3513247" cy="82677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97137" y="5253601"/>
            <a:ext cx="432060" cy="28024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9C2A922-2DA9-47AD-8207-9D17EC329E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230" y="1993708"/>
            <a:ext cx="2762250" cy="59055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BACB1F-5B5B-4FDC-8D27-0FDCD4A782FD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53581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14B028E-7416-46C8-84C4-D3EB7F789910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53581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CAA391B0-D32D-4445-BA05-972C3F09C1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CAEE37-7271-4616-9562-1C30E919992A}"/>
              </a:ext>
            </a:extLst>
          </p:cNvPr>
          <p:cNvSpPr txBox="1"/>
          <p:nvPr/>
        </p:nvSpPr>
        <p:spPr>
          <a:xfrm>
            <a:off x="894420" y="1202797"/>
            <a:ext cx="10852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42A6430-55E4-4679-B2E9-904F47C87847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21200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821BCFC-04D3-403B-9F09-0913BE0BB10E}"/>
              </a:ext>
            </a:extLst>
          </p:cNvPr>
          <p:cNvSpPr txBox="1"/>
          <p:nvPr/>
        </p:nvSpPr>
        <p:spPr>
          <a:xfrm>
            <a:off x="881670" y="1202797"/>
            <a:ext cx="21781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해결 유무 현황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E6CCDD-0948-400D-AF73-5B88C9FDB7A0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543957" cy="7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B697C6-4EC0-4F5E-9D8F-2880012B3359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54395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0CB4BB6-3C57-47BF-A61E-B7A4FDC2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1497503" cy="366047"/>
          </a:xfrm>
        </p:spPr>
        <p:txBody>
          <a:bodyPr>
            <a:normAutofit fontScale="90000"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401665-0319-4D5F-843F-3C695A5F9F1A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97CC643-3B67-4220-A728-65474F37C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11" y="1890691"/>
            <a:ext cx="7654719" cy="4262125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FCA0031-5DD4-4EB1-96BE-3B482C9D3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C61431-AB7F-4E4B-9EDD-10A6C80FD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0872">
            <a:off x="6390047" y="4117235"/>
            <a:ext cx="1500263" cy="2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690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142E99-BFBF-4046-96B1-B47F053478E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607827" cy="7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B81F8C-1A9D-422B-A405-845656A534D8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60782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B29EFBB-779A-416F-8B2F-5DDDD5F77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CC8D1D-4F36-43A1-9D9A-7AF833B72449}"/>
              </a:ext>
            </a:extLst>
          </p:cNvPr>
          <p:cNvSpPr txBox="1"/>
          <p:nvPr/>
        </p:nvSpPr>
        <p:spPr>
          <a:xfrm>
            <a:off x="894420" y="1202797"/>
            <a:ext cx="122924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E8B796E-5706-4A35-A6F9-D485263C79D7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DFE578-2049-4403-9FEB-542527C9D23F}"/>
              </a:ext>
            </a:extLst>
          </p:cNvPr>
          <p:cNvGrpSpPr/>
          <p:nvPr/>
        </p:nvGrpSpPr>
        <p:grpSpPr>
          <a:xfrm>
            <a:off x="699663" y="2167872"/>
            <a:ext cx="7520469" cy="2702505"/>
            <a:chOff x="3123858" y="4503700"/>
            <a:chExt cx="3342720" cy="2702505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84BC15C-7964-4AA3-912A-DB156EA1E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858" y="4503706"/>
              <a:ext cx="7942" cy="2702499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A438AB5-1B64-4634-9EC7-B9AF260A4723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B385D5A-817A-4125-BDCA-628DD2D53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409" y="5032049"/>
            <a:ext cx="2973391" cy="12738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E5EA347-144A-4449-B353-5E132E9C3B30}"/>
              </a:ext>
            </a:extLst>
          </p:cNvPr>
          <p:cNvSpPr txBox="1"/>
          <p:nvPr/>
        </p:nvSpPr>
        <p:spPr>
          <a:xfrm>
            <a:off x="917777" y="2265948"/>
            <a:ext cx="7476132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GBM(Gradient Boost Machine)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리프 중심 트리분할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(Leaf Wise)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손실 값을 가지는 리프 노드를 지속적으로 분할하면서 트리가 깊어지고 비대칭적으로 생성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오류 손실 최소화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38" name="표 7">
            <a:extLst>
              <a:ext uri="{FF2B5EF4-FFF2-40B4-BE49-F238E27FC236}">
                <a16:creationId xmlns:a16="http://schemas.microsoft.com/office/drawing/2014/main" id="{F3FF15BF-5934-49D7-93E7-489B275E8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84121"/>
              </p:ext>
            </p:extLst>
          </p:nvPr>
        </p:nvGraphicFramePr>
        <p:xfrm>
          <a:off x="1089638" y="3564252"/>
          <a:ext cx="7132410" cy="12738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6205">
                  <a:extLst>
                    <a:ext uri="{9D8B030D-6E8A-4147-A177-3AD203B41FA5}">
                      <a16:colId xmlns:a16="http://schemas.microsoft.com/office/drawing/2014/main" val="948398720"/>
                    </a:ext>
                  </a:extLst>
                </a:gridCol>
                <a:gridCol w="3566205">
                  <a:extLst>
                    <a:ext uri="{9D8B030D-6E8A-4147-A177-3AD203B41FA5}">
                      <a16:colId xmlns:a16="http://schemas.microsoft.com/office/drawing/2014/main" val="3906865621"/>
                    </a:ext>
                  </a:extLst>
                </a:gridCol>
              </a:tblGrid>
              <a:tr h="250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39602"/>
                  </a:ext>
                </a:extLst>
              </a:tr>
              <a:tr h="984256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더 빠른 학습과 예측 수행 시간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작은 메모리 사용량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적은 데이터 세트에 적용할 경우 </a:t>
                      </a:r>
                      <a:r>
                        <a:rPr lang="ko-KR" altLang="en-US" sz="13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과적합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발생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7934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B17A17-9144-44A0-966A-83ACE4F2B381}"/>
              </a:ext>
            </a:extLst>
          </p:cNvPr>
          <p:cNvSpPr/>
          <p:nvPr/>
        </p:nvSpPr>
        <p:spPr>
          <a:xfrm>
            <a:off x="3152409" y="5042201"/>
            <a:ext cx="2973391" cy="1273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6164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919858" y="1844780"/>
            <a:ext cx="2499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Importance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E3F03E-42C9-4374-99B2-3EF9C979C5A5}"/>
              </a:ext>
            </a:extLst>
          </p:cNvPr>
          <p:cNvCxnSpPr>
            <a:cxnSpLocks/>
          </p:cNvCxnSpPr>
          <p:nvPr/>
        </p:nvCxnSpPr>
        <p:spPr>
          <a:xfrm>
            <a:off x="882330" y="1924870"/>
            <a:ext cx="0" cy="41971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491067-8181-4630-82CE-9D78F161CCC4}"/>
              </a:ext>
            </a:extLst>
          </p:cNvPr>
          <p:cNvCxnSpPr>
            <a:cxnSpLocks/>
          </p:cNvCxnSpPr>
          <p:nvPr/>
        </p:nvCxnSpPr>
        <p:spPr>
          <a:xfrm>
            <a:off x="882330" y="2344582"/>
            <a:ext cx="239349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F8BD436-A234-4BD9-AD6D-DC3CE4407809}"/>
              </a:ext>
            </a:extLst>
          </p:cNvPr>
          <p:cNvCxnSpPr>
            <a:cxnSpLocks/>
          </p:cNvCxnSpPr>
          <p:nvPr/>
        </p:nvCxnSpPr>
        <p:spPr>
          <a:xfrm flipV="1">
            <a:off x="6433703" y="3533548"/>
            <a:ext cx="0" cy="615552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DB4B35-D0DB-4F8B-937B-B5377CB30C86}"/>
              </a:ext>
            </a:extLst>
          </p:cNvPr>
          <p:cNvCxnSpPr>
            <a:cxnSpLocks/>
          </p:cNvCxnSpPr>
          <p:nvPr/>
        </p:nvCxnSpPr>
        <p:spPr>
          <a:xfrm>
            <a:off x="6411994" y="4149100"/>
            <a:ext cx="2074779" cy="0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A0D3794-F0CD-436B-9680-67DD924629FC}"/>
              </a:ext>
            </a:extLst>
          </p:cNvPr>
          <p:cNvSpPr txBox="1"/>
          <p:nvPr/>
        </p:nvSpPr>
        <p:spPr>
          <a:xfrm>
            <a:off x="6410438" y="3533547"/>
            <a:ext cx="21941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변수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일요일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토요일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4362A94-C231-42D1-B12D-BD449AC2FCEB}"/>
              </a:ext>
            </a:extLst>
          </p:cNvPr>
          <p:cNvCxnSpPr>
            <a:cxnSpLocks/>
          </p:cNvCxnSpPr>
          <p:nvPr/>
        </p:nvCxnSpPr>
        <p:spPr>
          <a:xfrm>
            <a:off x="5588378" y="3250296"/>
            <a:ext cx="836601" cy="5387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2E1E57B-3115-44AC-9638-7141650A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8" y="2677539"/>
            <a:ext cx="4705350" cy="334382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6DC9F19-F6F4-45AA-8842-6967979CD6B5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607827" cy="7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4683CFB-D8D0-41FA-BF62-F9DCF07E0623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60782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30844CD-BDCC-4D59-85E5-7919E12CE0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C92FA73-5949-4FDA-AB50-9BDD4C450CFA}"/>
              </a:ext>
            </a:extLst>
          </p:cNvPr>
          <p:cNvSpPr txBox="1"/>
          <p:nvPr/>
        </p:nvSpPr>
        <p:spPr>
          <a:xfrm>
            <a:off x="894420" y="1202797"/>
            <a:ext cx="122924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41463D7E-6208-4902-A30D-0328AE56B2DA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08084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A0561-1485-41FE-90E8-52902CCD202A}"/>
              </a:ext>
            </a:extLst>
          </p:cNvPr>
          <p:cNvSpPr txBox="1"/>
          <p:nvPr/>
        </p:nvSpPr>
        <p:spPr>
          <a:xfrm>
            <a:off x="1152105" y="1844780"/>
            <a:ext cx="183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50B02-D151-4BBC-B0E7-0C08D3D80366}"/>
              </a:ext>
            </a:extLst>
          </p:cNvPr>
          <p:cNvSpPr txBox="1"/>
          <p:nvPr/>
        </p:nvSpPr>
        <p:spPr>
          <a:xfrm>
            <a:off x="964864" y="2394718"/>
            <a:ext cx="4399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Classifier :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learning_rate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n_estimators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max_depth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num_leaves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 : ‘multiclass’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Min_child_weight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0.001,0.01,0.1,1,</a:t>
            </a:r>
            <a:r>
              <a:rPr lang="en-US" altLang="ko-KR" sz="15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Gamma : 0.08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Subsample : 0.7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Colsample_bytree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6345B-9E2B-4502-B067-D2F1E309D747}"/>
              </a:ext>
            </a:extLst>
          </p:cNvPr>
          <p:cNvSpPr txBox="1"/>
          <p:nvPr/>
        </p:nvSpPr>
        <p:spPr>
          <a:xfrm>
            <a:off x="5158187" y="2394718"/>
            <a:ext cx="3079855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0.384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test_scaled_score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0.353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F668DA-AEA0-4E1E-90BE-A3E16AEE39D0}"/>
              </a:ext>
            </a:extLst>
          </p:cNvPr>
          <p:cNvCxnSpPr>
            <a:cxnSpLocks/>
          </p:cNvCxnSpPr>
          <p:nvPr/>
        </p:nvCxnSpPr>
        <p:spPr>
          <a:xfrm flipH="1" flipV="1">
            <a:off x="862427" y="2338109"/>
            <a:ext cx="21765" cy="2387071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ED9E08-F2C3-4F4A-ACA8-9CD1C4CD3010}"/>
              </a:ext>
            </a:extLst>
          </p:cNvPr>
          <p:cNvCxnSpPr>
            <a:cxnSpLocks/>
          </p:cNvCxnSpPr>
          <p:nvPr/>
        </p:nvCxnSpPr>
        <p:spPr>
          <a:xfrm>
            <a:off x="844559" y="2338107"/>
            <a:ext cx="7386146" cy="0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 descr="금지 표지">
            <a:extLst>
              <a:ext uri="{FF2B5EF4-FFF2-40B4-BE49-F238E27FC236}">
                <a16:creationId xmlns:a16="http://schemas.microsoft.com/office/drawing/2014/main" id="{65A4165E-CBC9-4493-9EBD-D17611FAD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357" y="1855165"/>
            <a:ext cx="369014" cy="4006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27CC14-2C23-4F17-8262-F40918C67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673" y="4904739"/>
            <a:ext cx="7386145" cy="135353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54AE23-270E-433A-A59F-EC9EC9FA7BC3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607827" cy="7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19AB12B-E97C-40F2-8496-B87F95F9D76A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60782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ECFADCB-1F3C-4AAA-8CD7-0E01F523DD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8428AE-7018-4637-91D5-F2A44DF7A6F4}"/>
              </a:ext>
            </a:extLst>
          </p:cNvPr>
          <p:cNvSpPr txBox="1"/>
          <p:nvPr/>
        </p:nvSpPr>
        <p:spPr>
          <a:xfrm>
            <a:off x="894420" y="1202797"/>
            <a:ext cx="122924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02FF5C2-D7E5-4D35-92B8-EFF38A31D797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270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01136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35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0.21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0.12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00A8629-7C74-48F6-B814-8FA88814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60" y="4581160"/>
            <a:ext cx="3513248" cy="5124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87FC8C2-D3EF-472B-830B-651B30AFADA6}"/>
              </a:ext>
            </a:extLst>
          </p:cNvPr>
          <p:cNvSpPr txBox="1"/>
          <p:nvPr/>
        </p:nvSpPr>
        <p:spPr>
          <a:xfrm>
            <a:off x="5005566" y="1948740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래픽 40" descr="금지 표지">
            <a:extLst>
              <a:ext uri="{FF2B5EF4-FFF2-40B4-BE49-F238E27FC236}">
                <a16:creationId xmlns:a16="http://schemas.microsoft.com/office/drawing/2014/main" id="{CB4152CF-0A82-45D4-B287-14E1762928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4567" y="1945005"/>
            <a:ext cx="369014" cy="400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FA25D5-815C-4482-B476-30D77D176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32" y="1988800"/>
            <a:ext cx="3457387" cy="41646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11F9BB-E970-4BA9-AA2A-7CB526E2B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261" y="5072042"/>
            <a:ext cx="3513248" cy="108141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97140" y="5093629"/>
            <a:ext cx="432060" cy="35165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6B3D93B-F761-4DB6-9177-59BC45063AA7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607827" cy="7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C3A68C7-B694-4A75-BE27-BF797E1ABCDC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60782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F99383E6-98F9-418D-B0CF-305C99B55F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FB1A01D-E35B-485C-8D7A-2CC862D83553}"/>
              </a:ext>
            </a:extLst>
          </p:cNvPr>
          <p:cNvSpPr txBox="1"/>
          <p:nvPr/>
        </p:nvSpPr>
        <p:spPr>
          <a:xfrm>
            <a:off x="894420" y="1202797"/>
            <a:ext cx="122924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6BFE810F-FEBA-477E-8353-0B6CEEB324FC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73832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06874AC-35A8-4C2C-BDBF-10F41FDA8E7B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3999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44C67E7-91A8-4C90-939D-DB24AC6581E4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39993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DA3E85F-3B65-4DD6-9D87-D66697805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F6B6E2-0871-416F-A274-EE08151E195E}"/>
              </a:ext>
            </a:extLst>
          </p:cNvPr>
          <p:cNvSpPr txBox="1"/>
          <p:nvPr/>
        </p:nvSpPr>
        <p:spPr>
          <a:xfrm>
            <a:off x="894420" y="1202797"/>
            <a:ext cx="20213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CatBoostClassifier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13D37FF-D5AB-4F0A-80FA-A0E8DA31A6E6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057A27-1593-4D26-9D50-9D495A18DA57}"/>
              </a:ext>
            </a:extLst>
          </p:cNvPr>
          <p:cNvGrpSpPr/>
          <p:nvPr/>
        </p:nvGrpSpPr>
        <p:grpSpPr>
          <a:xfrm>
            <a:off x="721371" y="2605498"/>
            <a:ext cx="7520469" cy="2927581"/>
            <a:chOff x="3123858" y="4503700"/>
            <a:chExt cx="3342720" cy="292758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B52DF88-0A19-4B7A-87A6-A69685245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1800" y="4503705"/>
              <a:ext cx="0" cy="2927576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4BACAC8-F8B1-4EFB-8183-C81591D7A72F}"/>
                </a:ext>
              </a:extLst>
            </p:cNvPr>
            <p:cNvCxnSpPr>
              <a:cxnSpLocks/>
            </p:cNvCxnSpPr>
            <p:nvPr/>
          </p:nvCxnSpPr>
          <p:spPr>
            <a:xfrm>
              <a:off x="3123858" y="4503700"/>
              <a:ext cx="3342720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B99201-423E-4219-950B-D09402B556EC}"/>
              </a:ext>
            </a:extLst>
          </p:cNvPr>
          <p:cNvSpPr txBox="1"/>
          <p:nvPr/>
        </p:nvSpPr>
        <p:spPr>
          <a:xfrm>
            <a:off x="939484" y="2703574"/>
            <a:ext cx="7747313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GBM(Gradient Boost Machine)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균형트리분할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(Level Wise)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Orderd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Boosting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012A75C0-B7C6-4530-9EB3-FE768EB74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86290"/>
              </p:ext>
            </p:extLst>
          </p:nvPr>
        </p:nvGraphicFramePr>
        <p:xfrm>
          <a:off x="1017853" y="4155239"/>
          <a:ext cx="7132410" cy="1280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66205">
                  <a:extLst>
                    <a:ext uri="{9D8B030D-6E8A-4147-A177-3AD203B41FA5}">
                      <a16:colId xmlns:a16="http://schemas.microsoft.com/office/drawing/2014/main" val="948398720"/>
                    </a:ext>
                  </a:extLst>
                </a:gridCol>
                <a:gridCol w="3566205">
                  <a:extLst>
                    <a:ext uri="{9D8B030D-6E8A-4147-A177-3AD203B41FA5}">
                      <a16:colId xmlns:a16="http://schemas.microsoft.com/office/drawing/2014/main" val="3906865621"/>
                    </a:ext>
                  </a:extLst>
                </a:gridCol>
              </a:tblGrid>
              <a:tr h="250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39602"/>
                  </a:ext>
                </a:extLst>
              </a:tr>
              <a:tr h="990660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속도가 가장 빠름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예측시간 감소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8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Sparse 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</a:t>
                      </a:r>
                      <a:r>
                        <a:rPr lang="en-US" altLang="ko-KR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Matrix 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처리하지 못함</a:t>
                      </a:r>
                      <a:endParaRPr lang="en-US" altLang="ko-KR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400058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대부분이 수치형 변수인 경우 </a:t>
                      </a:r>
                      <a:r>
                        <a:rPr lang="en-US" altLang="ko-KR" sz="13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Lightgbm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학습 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27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242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A7299-6F70-44FF-80B2-B5744007E763}"/>
              </a:ext>
            </a:extLst>
          </p:cNvPr>
          <p:cNvSpPr txBox="1"/>
          <p:nvPr/>
        </p:nvSpPr>
        <p:spPr>
          <a:xfrm>
            <a:off x="919858" y="1844780"/>
            <a:ext cx="2499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Importance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CE3F03E-42C9-4374-99B2-3EF9C979C5A5}"/>
              </a:ext>
            </a:extLst>
          </p:cNvPr>
          <p:cNvCxnSpPr>
            <a:cxnSpLocks/>
          </p:cNvCxnSpPr>
          <p:nvPr/>
        </p:nvCxnSpPr>
        <p:spPr>
          <a:xfrm>
            <a:off x="882330" y="1924870"/>
            <a:ext cx="0" cy="419712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491067-8181-4630-82CE-9D78F161CCC4}"/>
              </a:ext>
            </a:extLst>
          </p:cNvPr>
          <p:cNvCxnSpPr>
            <a:cxnSpLocks/>
          </p:cNvCxnSpPr>
          <p:nvPr/>
        </p:nvCxnSpPr>
        <p:spPr>
          <a:xfrm>
            <a:off x="882330" y="2344582"/>
            <a:ext cx="239349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CFEEF30-F254-4EE8-B5D4-7FF4A22E6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10" y="2708900"/>
            <a:ext cx="4988167" cy="334381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F730370-F2B9-493B-B217-2716461D1224}"/>
              </a:ext>
            </a:extLst>
          </p:cNvPr>
          <p:cNvCxnSpPr>
            <a:cxnSpLocks/>
          </p:cNvCxnSpPr>
          <p:nvPr/>
        </p:nvCxnSpPr>
        <p:spPr>
          <a:xfrm flipV="1">
            <a:off x="6433703" y="3235786"/>
            <a:ext cx="0" cy="431976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2C6D0A-8696-4954-8B89-102C1188638C}"/>
              </a:ext>
            </a:extLst>
          </p:cNvPr>
          <p:cNvCxnSpPr>
            <a:cxnSpLocks/>
          </p:cNvCxnSpPr>
          <p:nvPr/>
        </p:nvCxnSpPr>
        <p:spPr>
          <a:xfrm>
            <a:off x="6411994" y="3655497"/>
            <a:ext cx="2074779" cy="0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D6AC49-86F9-47B4-9C87-00227650A97E}"/>
              </a:ext>
            </a:extLst>
          </p:cNvPr>
          <p:cNvSpPr txBox="1"/>
          <p:nvPr/>
        </p:nvSpPr>
        <p:spPr>
          <a:xfrm>
            <a:off x="6410437" y="3291087"/>
            <a:ext cx="24101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중요한 변수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Solution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492548A-FA76-4059-8BC1-439A4A0DF187}"/>
              </a:ext>
            </a:extLst>
          </p:cNvPr>
          <p:cNvCxnSpPr>
            <a:cxnSpLocks/>
          </p:cNvCxnSpPr>
          <p:nvPr/>
        </p:nvCxnSpPr>
        <p:spPr>
          <a:xfrm>
            <a:off x="5588378" y="2924930"/>
            <a:ext cx="836601" cy="5387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9DE7C5-45B6-4F65-B012-F80CF6CE2D2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3999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BF03090-EBDC-4152-AFB6-AB374A8A4EA6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39993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546BCB53-576C-4F95-9604-B914B5283A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FECEFB-3537-4C98-8E14-D01F9E0C94B3}"/>
              </a:ext>
            </a:extLst>
          </p:cNvPr>
          <p:cNvSpPr txBox="1"/>
          <p:nvPr/>
        </p:nvSpPr>
        <p:spPr>
          <a:xfrm>
            <a:off x="894420" y="1202797"/>
            <a:ext cx="20213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CatBoostClassifier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E2ECD1C4-8385-44D1-8456-8A72E1563247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93665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2B5B40-6786-44C0-B7BC-6C4699879777}"/>
              </a:ext>
            </a:extLst>
          </p:cNvPr>
          <p:cNvGrpSpPr/>
          <p:nvPr/>
        </p:nvGrpSpPr>
        <p:grpSpPr>
          <a:xfrm>
            <a:off x="842187" y="4066260"/>
            <a:ext cx="5530058" cy="432000"/>
            <a:chOff x="4616713" y="3297327"/>
            <a:chExt cx="3570923" cy="432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F5A87C-AF0E-4D9E-9945-B15D41B77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19E2B11-29F8-4DB3-92ED-5C78F73BC6C1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599738" cy="1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A40946-6C79-4DEC-802A-17C8399A73E5}"/>
                </a:ext>
              </a:extLst>
            </p:cNvPr>
            <p:cNvSpPr txBox="1"/>
            <p:nvPr/>
          </p:nvSpPr>
          <p:spPr>
            <a:xfrm>
              <a:off x="4705137" y="33269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F68CDF-1354-4D4B-8C72-4BE4A28A49A8}"/>
              </a:ext>
            </a:extLst>
          </p:cNvPr>
          <p:cNvGrpSpPr/>
          <p:nvPr/>
        </p:nvGrpSpPr>
        <p:grpSpPr>
          <a:xfrm>
            <a:off x="882330" y="1922473"/>
            <a:ext cx="3535927" cy="422109"/>
            <a:chOff x="4651709" y="2157757"/>
            <a:chExt cx="3535927" cy="42210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3A93A6-A40D-4118-A0E0-764DFF31ACC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54B63-BD97-4893-ADB9-A37D182A6CD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13133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CFDE2-4443-4086-AB92-601F210B9A38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 </a:t>
              </a:r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loss 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B40E9E-BB6B-419F-BEDB-75BE27463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94" y="4882901"/>
            <a:ext cx="3035816" cy="853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E6757E-88E5-4648-9DCC-8E5CE150E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71" y="2692061"/>
            <a:ext cx="3283201" cy="774917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9A18309-88C8-4C3B-8743-7783231245E4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3999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B44E7B4-50E0-43E6-9CC1-52248A8B8FF5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39993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843E6784-5889-4808-ADD1-354A3924FD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20D1F7-6148-463B-8EBD-C08DD695E539}"/>
              </a:ext>
            </a:extLst>
          </p:cNvPr>
          <p:cNvSpPr txBox="1"/>
          <p:nvPr/>
        </p:nvSpPr>
        <p:spPr>
          <a:xfrm>
            <a:off x="894420" y="1202797"/>
            <a:ext cx="20213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CatBoostClassifier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BF7A6011-F69C-4D91-A635-BBD130C473A2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67272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657227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GBM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01136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827778-F6C3-4962-B389-16350F17C8A8}"/>
              </a:ext>
            </a:extLst>
          </p:cNvPr>
          <p:cNvSpPr txBox="1"/>
          <p:nvPr/>
        </p:nvSpPr>
        <p:spPr>
          <a:xfrm>
            <a:off x="4909904" y="2492691"/>
            <a:ext cx="3334605" cy="123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accuary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0. 34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정밀도평균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재현율평균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marco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avg) : 0.10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8A295-2AD7-469A-AB60-2A6AFD8E2F93}"/>
              </a:ext>
            </a:extLst>
          </p:cNvPr>
          <p:cNvCxnSpPr>
            <a:cxnSpLocks/>
          </p:cNvCxnSpPr>
          <p:nvPr/>
        </p:nvCxnSpPr>
        <p:spPr>
          <a:xfrm flipV="1">
            <a:off x="4717526" y="2366551"/>
            <a:ext cx="0" cy="1357054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4740AE-E059-43E8-89AD-E09F64C0430D}"/>
              </a:ext>
            </a:extLst>
          </p:cNvPr>
          <p:cNvCxnSpPr>
            <a:cxnSpLocks/>
          </p:cNvCxnSpPr>
          <p:nvPr/>
        </p:nvCxnSpPr>
        <p:spPr>
          <a:xfrm>
            <a:off x="4717526" y="2379267"/>
            <a:ext cx="3526983" cy="0"/>
          </a:xfrm>
          <a:prstGeom prst="line">
            <a:avLst/>
          </a:prstGeom>
          <a:ln w="28575">
            <a:solidFill>
              <a:srgbClr val="66666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BDF7C73-2A0B-413E-9811-40FCE5BACF14}"/>
              </a:ext>
            </a:extLst>
          </p:cNvPr>
          <p:cNvSpPr/>
          <p:nvPr/>
        </p:nvSpPr>
        <p:spPr>
          <a:xfrm>
            <a:off x="6199663" y="3975307"/>
            <a:ext cx="509438" cy="342193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00A8629-7C74-48F6-B814-8FA88814E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260" y="4581160"/>
            <a:ext cx="3513248" cy="5124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87FC8C2-D3EF-472B-830B-651B30AFADA6}"/>
              </a:ext>
            </a:extLst>
          </p:cNvPr>
          <p:cNvSpPr txBox="1"/>
          <p:nvPr/>
        </p:nvSpPr>
        <p:spPr>
          <a:xfrm>
            <a:off x="5005566" y="1948740"/>
            <a:ext cx="259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Classification_report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래픽 40" descr="금지 표지">
            <a:extLst>
              <a:ext uri="{FF2B5EF4-FFF2-40B4-BE49-F238E27FC236}">
                <a16:creationId xmlns:a16="http://schemas.microsoft.com/office/drawing/2014/main" id="{CB4152CF-0A82-45D4-B287-14E1762928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4567" y="1945005"/>
            <a:ext cx="369014" cy="400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48219A-F49A-45F6-9DE4-074FAF33C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30" y="1988800"/>
            <a:ext cx="3467887" cy="4162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927410-F2D9-49B3-B679-AF840E852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261" y="5093629"/>
            <a:ext cx="3513248" cy="105816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32D3C9-5F37-486A-9FC7-E9A617FA14B8}"/>
              </a:ext>
            </a:extLst>
          </p:cNvPr>
          <p:cNvSpPr/>
          <p:nvPr/>
        </p:nvSpPr>
        <p:spPr>
          <a:xfrm>
            <a:off x="7197137" y="5122359"/>
            <a:ext cx="432060" cy="35165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3B22E4-612B-4DE7-BDEA-2ABE39D28003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3999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5941C4-7F32-45DA-BE6C-EEA58BD5B9E7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399937" cy="1383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B3E690C-7487-4239-A5B1-C1CB06947A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EF0AE8-22FF-47BB-B413-C8261A499E6F}"/>
              </a:ext>
            </a:extLst>
          </p:cNvPr>
          <p:cNvSpPr txBox="1"/>
          <p:nvPr/>
        </p:nvSpPr>
        <p:spPr>
          <a:xfrm>
            <a:off x="894420" y="1202797"/>
            <a:ext cx="20213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CatBoostClassifier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14136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56951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42020" y="1634813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DCBFE2-F6A2-4719-B5D1-B7C38F3259CD}"/>
              </a:ext>
            </a:extLst>
          </p:cNvPr>
          <p:cNvGrpSpPr/>
          <p:nvPr/>
        </p:nvGrpSpPr>
        <p:grpSpPr>
          <a:xfrm>
            <a:off x="882330" y="1922473"/>
            <a:ext cx="5273876" cy="422109"/>
            <a:chOff x="4651709" y="2157757"/>
            <a:chExt cx="5273876" cy="422109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5F83F4C-65AB-4213-8B5D-19840C9D56AF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96B9F39-6298-4F34-B6F7-7ECC4CB2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51082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05CDE7-F309-442B-9D1A-450BC70EDEF8}"/>
                </a:ext>
              </a:extLst>
            </p:cNvPr>
            <p:cNvSpPr txBox="1"/>
            <p:nvPr/>
          </p:nvSpPr>
          <p:spPr>
            <a:xfrm>
              <a:off x="4705136" y="2157757"/>
              <a:ext cx="522044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Deep Learning for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사용한 최적 파라미터 찾기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7722D81-D97F-4390-B60F-8D73D57B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584" y="2505589"/>
            <a:ext cx="4228772" cy="1846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2C04A2-7C2C-4500-96C0-29E83E92D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381" y="4655000"/>
            <a:ext cx="2795179" cy="8056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45096C-1544-44A7-B68D-B541D02A2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06" y="5768727"/>
            <a:ext cx="7798268" cy="36195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1FAC1E-E5B7-4ACA-B684-B3B4346F7F6B}"/>
              </a:ext>
            </a:extLst>
          </p:cNvPr>
          <p:cNvSpPr/>
          <p:nvPr/>
        </p:nvSpPr>
        <p:spPr>
          <a:xfrm>
            <a:off x="7498143" y="5768727"/>
            <a:ext cx="988631" cy="38892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9BE2C2-E97B-42FA-A2F0-A9CBA763B94B}"/>
              </a:ext>
            </a:extLst>
          </p:cNvPr>
          <p:cNvSpPr txBox="1"/>
          <p:nvPr/>
        </p:nvSpPr>
        <p:spPr>
          <a:xfrm>
            <a:off x="674739" y="5373270"/>
            <a:ext cx="98863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tuning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DD15611-CEC8-4EA4-83FF-4E20FA432813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9724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236E887-1BA4-443C-B3C2-BF0604EF37D1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972452" cy="2190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6421B868-0341-4B15-88A9-2100CED61A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0351" y="1174671"/>
            <a:ext cx="400122" cy="38457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2D500D6-B95B-4D14-8D1F-BC16AD85FBAB}"/>
              </a:ext>
            </a:extLst>
          </p:cNvPr>
          <p:cNvSpPr txBox="1"/>
          <p:nvPr/>
        </p:nvSpPr>
        <p:spPr>
          <a:xfrm>
            <a:off x="894420" y="1202797"/>
            <a:ext cx="16613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43809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59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56951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42020" y="1634813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245B40-1973-470A-867A-6740DB36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77" y="2809108"/>
            <a:ext cx="3733800" cy="28785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FE7233-E9B0-4480-8416-9845BB7D4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13" y="2809108"/>
            <a:ext cx="3838575" cy="288152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1A1690-4337-4F7C-A17F-230ADD75E0BB}"/>
              </a:ext>
            </a:extLst>
          </p:cNvPr>
          <p:cNvGrpSpPr/>
          <p:nvPr/>
        </p:nvGrpSpPr>
        <p:grpSpPr>
          <a:xfrm>
            <a:off x="882330" y="1988800"/>
            <a:ext cx="6642078" cy="472654"/>
            <a:chOff x="4651709" y="2107212"/>
            <a:chExt cx="6642078" cy="47265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939B90F-CF75-4D10-A821-89E59FED184D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36A883A-D9AC-46AE-9291-F8C9312E206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64260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786969-FB39-48CF-A13D-46FCA12E23CC}"/>
                </a:ext>
              </a:extLst>
            </p:cNvPr>
            <p:cNvSpPr txBox="1"/>
            <p:nvPr/>
          </p:nvSpPr>
          <p:spPr>
            <a:xfrm>
              <a:off x="4705137" y="2107212"/>
              <a:ext cx="6588650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최적의 파라미터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lr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0.005, alpha:0.001)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값으로 본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loss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acc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DA910F6-1668-4658-98F4-50D490C93B43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20398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1D8EE9-0B7D-4ED5-99A8-CA51EF002343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20398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53CB932-EBEF-47E8-BADF-6820BE98A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1" y="1174671"/>
            <a:ext cx="400122" cy="38457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AF416E-A1E1-4B11-A28C-0825257117F6}"/>
              </a:ext>
            </a:extLst>
          </p:cNvPr>
          <p:cNvSpPr txBox="1"/>
          <p:nvPr/>
        </p:nvSpPr>
        <p:spPr>
          <a:xfrm>
            <a:off x="894420" y="1202797"/>
            <a:ext cx="16613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93077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B4BB6-3C57-47BF-A61E-B7A4FDC2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4612C6-F64A-4A75-8A39-3BFB13BD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15" y="2591571"/>
            <a:ext cx="7986370" cy="3666708"/>
          </a:xfrm>
          <a:prstGeom prst="rect">
            <a:avLst/>
          </a:prstGeom>
        </p:spPr>
      </p:pic>
      <p:graphicFrame>
        <p:nvGraphicFramePr>
          <p:cNvPr id="16" name="Shape 79">
            <a:extLst>
              <a:ext uri="{FF2B5EF4-FFF2-40B4-BE49-F238E27FC236}">
                <a16:creationId xmlns:a16="http://schemas.microsoft.com/office/drawing/2014/main" id="{CD9D1AD2-EF33-4A4C-BEEE-E5BC2F5E2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780370"/>
              </p:ext>
            </p:extLst>
          </p:nvPr>
        </p:nvGraphicFramePr>
        <p:xfrm>
          <a:off x="559104" y="1844780"/>
          <a:ext cx="7975380" cy="73149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1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5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5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457">
                  <a:extLst>
                    <a:ext uri="{9D8B030D-6E8A-4147-A177-3AD203B41FA5}">
                      <a16:colId xmlns:a16="http://schemas.microsoft.com/office/drawing/2014/main" val="1695363368"/>
                    </a:ext>
                  </a:extLst>
                </a:gridCol>
                <a:gridCol w="359725">
                  <a:extLst>
                    <a:ext uri="{9D8B030D-6E8A-4147-A177-3AD203B41FA5}">
                      <a16:colId xmlns:a16="http://schemas.microsoft.com/office/drawing/2014/main" val="3503468126"/>
                    </a:ext>
                  </a:extLst>
                </a:gridCol>
                <a:gridCol w="359725">
                  <a:extLst>
                    <a:ext uri="{9D8B030D-6E8A-4147-A177-3AD203B41FA5}">
                      <a16:colId xmlns:a16="http://schemas.microsoft.com/office/drawing/2014/main" val="1461591865"/>
                    </a:ext>
                  </a:extLst>
                </a:gridCol>
                <a:gridCol w="359725">
                  <a:extLst>
                    <a:ext uri="{9D8B030D-6E8A-4147-A177-3AD203B41FA5}">
                      <a16:colId xmlns:a16="http://schemas.microsoft.com/office/drawing/2014/main" val="1983213803"/>
                    </a:ext>
                  </a:extLst>
                </a:gridCol>
                <a:gridCol w="444582">
                  <a:extLst>
                    <a:ext uri="{9D8B030D-6E8A-4147-A177-3AD203B41FA5}">
                      <a16:colId xmlns:a16="http://schemas.microsoft.com/office/drawing/2014/main" val="2714723436"/>
                    </a:ext>
                  </a:extLst>
                </a:gridCol>
              </a:tblGrid>
              <a:tr h="356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날짜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범죄 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카테고리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범죄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설명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요일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경찰서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구역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이름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범죄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해결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방법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주소</a:t>
                      </a:r>
                      <a:endParaRPr lang="en" altLang="ko-KR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경도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위도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월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시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Verdana"/>
                          <a:sym typeface="Verdana"/>
                        </a:rPr>
                        <a:t>분</a:t>
                      </a:r>
                      <a:endParaRPr lang="en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  <a:alpha val="6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078A4C1-A131-4908-800A-DAD1C3DF2B9D}"/>
              </a:ext>
            </a:extLst>
          </p:cNvPr>
          <p:cNvSpPr/>
          <p:nvPr/>
        </p:nvSpPr>
        <p:spPr>
          <a:xfrm>
            <a:off x="7020340" y="2576270"/>
            <a:ext cx="1514145" cy="36667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3DD60A-EF2D-4CDF-8F49-A1F3728A6054}"/>
              </a:ext>
            </a:extLst>
          </p:cNvPr>
          <p:cNvSpPr txBox="1"/>
          <p:nvPr/>
        </p:nvSpPr>
        <p:spPr>
          <a:xfrm>
            <a:off x="881670" y="1202797"/>
            <a:ext cx="1314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사용데이터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08E3624-618D-4A9A-B5A1-76D19C351BF6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6798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093EE2E-2E6A-4BB9-A9D7-ADF3E56D90AD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6798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C675E3D-9B8A-4377-B165-22ECD60C97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291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CEBBAEE-746B-42C9-B5EC-6FC3978461E4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56951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42020" y="1634813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DCBFE2-F6A2-4719-B5D1-B7C38F3259CD}"/>
              </a:ext>
            </a:extLst>
          </p:cNvPr>
          <p:cNvGrpSpPr/>
          <p:nvPr/>
        </p:nvGrpSpPr>
        <p:grpSpPr>
          <a:xfrm>
            <a:off x="882330" y="1922473"/>
            <a:ext cx="4841823" cy="422109"/>
            <a:chOff x="4651709" y="2157757"/>
            <a:chExt cx="4841823" cy="422109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5F83F4C-65AB-4213-8B5D-19840C9D56AF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96B9F39-6298-4F34-B6F7-7ECC4CB2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21774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05CDE7-F309-442B-9D1A-450BC70EDEF8}"/>
                </a:ext>
              </a:extLst>
            </p:cNvPr>
            <p:cNvSpPr txBox="1"/>
            <p:nvPr/>
          </p:nvSpPr>
          <p:spPr>
            <a:xfrm>
              <a:off x="4705137" y="2157757"/>
              <a:ext cx="478839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Deep Learning layer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29BE2C2-E97B-42FA-A2F0-A9CBA763B94B}"/>
              </a:ext>
            </a:extLst>
          </p:cNvPr>
          <p:cNvSpPr txBox="1"/>
          <p:nvPr/>
        </p:nvSpPr>
        <p:spPr>
          <a:xfrm>
            <a:off x="674739" y="5373270"/>
            <a:ext cx="90005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tuning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DB1E0-DC8B-4FF1-8C4C-1F402DD6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340" y="2591873"/>
            <a:ext cx="4320600" cy="2951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4C98EE-04C1-4B0C-90AA-3D1416FB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06" y="5803430"/>
            <a:ext cx="7798267" cy="36195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1FAC1E-E5B7-4ACA-B684-B3B4346F7F6B}"/>
              </a:ext>
            </a:extLst>
          </p:cNvPr>
          <p:cNvSpPr/>
          <p:nvPr/>
        </p:nvSpPr>
        <p:spPr>
          <a:xfrm>
            <a:off x="7498143" y="5803430"/>
            <a:ext cx="988631" cy="35422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261F707-A3E3-401D-A787-12B1CED403F0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20297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2EF6B2-DAB2-483A-96F7-44324362C9BE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20297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639DACE-FA38-4948-939E-281C2A3B5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1" y="1174671"/>
            <a:ext cx="400122" cy="3845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F38150-6319-45DA-995D-EBE270AE7781}"/>
              </a:ext>
            </a:extLst>
          </p:cNvPr>
          <p:cNvSpPr txBox="1"/>
          <p:nvPr/>
        </p:nvSpPr>
        <p:spPr>
          <a:xfrm>
            <a:off x="894420" y="1202797"/>
            <a:ext cx="101321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70279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9696B-2E91-4FA0-BFBC-FFF8B28DB112}"/>
              </a:ext>
            </a:extLst>
          </p:cNvPr>
          <p:cNvSpPr txBox="1"/>
          <p:nvPr/>
        </p:nvSpPr>
        <p:spPr>
          <a:xfrm>
            <a:off x="4562397" y="3105834"/>
            <a:ext cx="2673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추후계획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22C90F-99B6-431B-BA05-7C1AA5BF264F}"/>
              </a:ext>
            </a:extLst>
          </p:cNvPr>
          <p:cNvGrpSpPr/>
          <p:nvPr/>
        </p:nvGrpSpPr>
        <p:grpSpPr>
          <a:xfrm>
            <a:off x="1990095" y="2019778"/>
            <a:ext cx="2575722" cy="2818444"/>
            <a:chOff x="1990095" y="2019778"/>
            <a:chExt cx="2575722" cy="2818444"/>
          </a:xfrm>
        </p:grpSpPr>
        <p:pic>
          <p:nvPicPr>
            <p:cNvPr id="4" name="그래픽 3" descr="경찰">
              <a:extLst>
                <a:ext uri="{FF2B5EF4-FFF2-40B4-BE49-F238E27FC236}">
                  <a16:creationId xmlns:a16="http://schemas.microsoft.com/office/drawing/2014/main" id="{58A89C42-E65F-41DB-BBF2-15A22777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0095" y="2019778"/>
              <a:ext cx="2575722" cy="28184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53323-CA77-404A-88CA-A0D40AB4F935}"/>
                </a:ext>
              </a:extLst>
            </p:cNvPr>
            <p:cNvSpPr txBox="1"/>
            <p:nvPr/>
          </p:nvSpPr>
          <p:spPr>
            <a:xfrm>
              <a:off x="3491850" y="3752166"/>
              <a:ext cx="576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78667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42020" y="1634813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03ACF13-6D0C-446F-9628-1A18B5182783}"/>
              </a:ext>
            </a:extLst>
          </p:cNvPr>
          <p:cNvSpPr/>
          <p:nvPr/>
        </p:nvSpPr>
        <p:spPr>
          <a:xfrm rot="16200000">
            <a:off x="5276958" y="3976685"/>
            <a:ext cx="509438" cy="450585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E8192E-72C1-492B-BA11-24CD4F63D00A}"/>
              </a:ext>
            </a:extLst>
          </p:cNvPr>
          <p:cNvGrpSpPr/>
          <p:nvPr/>
        </p:nvGrpSpPr>
        <p:grpSpPr>
          <a:xfrm>
            <a:off x="652426" y="3286824"/>
            <a:ext cx="1902042" cy="432000"/>
            <a:chOff x="4616713" y="3297327"/>
            <a:chExt cx="3570923" cy="43200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2C6959F-839E-4257-98B9-68FB9A023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8422" y="3297327"/>
              <a:ext cx="0" cy="432000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1B54B4B-23E6-4501-8B23-8FA4CD5757C3}"/>
                </a:ext>
              </a:extLst>
            </p:cNvPr>
            <p:cNvCxnSpPr>
              <a:cxnSpLocks/>
            </p:cNvCxnSpPr>
            <p:nvPr/>
          </p:nvCxnSpPr>
          <p:spPr>
            <a:xfrm>
              <a:off x="4616713" y="3717040"/>
              <a:ext cx="3570923" cy="12265"/>
            </a:xfrm>
            <a:prstGeom prst="line">
              <a:avLst/>
            </a:prstGeom>
            <a:ln w="28575">
              <a:solidFill>
                <a:srgbClr val="CCCCCC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B0257A-5DD3-413E-848B-D6075584A88E}"/>
                </a:ext>
              </a:extLst>
            </p:cNvPr>
            <p:cNvSpPr txBox="1"/>
            <p:nvPr/>
          </p:nvSpPr>
          <p:spPr>
            <a:xfrm>
              <a:off x="4705137" y="3326957"/>
              <a:ext cx="34824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Lightgbm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77F1F7-C4EC-477E-A32E-5E77F3432B2A}"/>
              </a:ext>
            </a:extLst>
          </p:cNvPr>
          <p:cNvGrpSpPr/>
          <p:nvPr/>
        </p:nvGrpSpPr>
        <p:grpSpPr>
          <a:xfrm>
            <a:off x="652425" y="1790093"/>
            <a:ext cx="1883401" cy="422109"/>
            <a:chOff x="4651709" y="2157757"/>
            <a:chExt cx="3535927" cy="42210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AEFACD5-8055-4B97-AEAA-1FB554BFE185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E32F012-CD37-451F-8396-8425A5A28D49}"/>
                </a:ext>
              </a:extLst>
            </p:cNvPr>
            <p:cNvCxnSpPr/>
            <p:nvPr/>
          </p:nvCxnSpPr>
          <p:spPr>
            <a:xfrm>
              <a:off x="4651709" y="2579866"/>
              <a:ext cx="35141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D2109D-9553-4054-844D-AC6C9F7251DC}"/>
                </a:ext>
              </a:extLst>
            </p:cNvPr>
            <p:cNvSpPr txBox="1"/>
            <p:nvPr/>
          </p:nvSpPr>
          <p:spPr>
            <a:xfrm>
              <a:off x="4705137" y="2157757"/>
              <a:ext cx="34824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Random Forest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840DBD6-BDFD-4E4A-AEC5-D2EEC36F6521}"/>
              </a:ext>
            </a:extLst>
          </p:cNvPr>
          <p:cNvGrpSpPr/>
          <p:nvPr/>
        </p:nvGrpSpPr>
        <p:grpSpPr>
          <a:xfrm>
            <a:off x="700777" y="4788318"/>
            <a:ext cx="1903295" cy="419712"/>
            <a:chOff x="4614360" y="4541370"/>
            <a:chExt cx="3573276" cy="419712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ABAFC84-8DE9-4230-91B1-F31024828FD9}"/>
                </a:ext>
              </a:extLst>
            </p:cNvPr>
            <p:cNvCxnSpPr>
              <a:cxnSpLocks/>
            </p:cNvCxnSpPr>
            <p:nvPr/>
          </p:nvCxnSpPr>
          <p:spPr>
            <a:xfrm>
              <a:off x="4614360" y="4541370"/>
              <a:ext cx="1" cy="419712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7BF453A-D8BC-4FE3-BA4E-C96333ACFA5A}"/>
                </a:ext>
              </a:extLst>
            </p:cNvPr>
            <p:cNvCxnSpPr>
              <a:cxnSpLocks/>
            </p:cNvCxnSpPr>
            <p:nvPr/>
          </p:nvCxnSpPr>
          <p:spPr>
            <a:xfrm>
              <a:off x="4630046" y="4961082"/>
              <a:ext cx="3535823" cy="0"/>
            </a:xfrm>
            <a:prstGeom prst="line">
              <a:avLst/>
            </a:prstGeom>
            <a:ln w="28575">
              <a:solidFill>
                <a:srgbClr val="999999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0A8574-80DE-4AFC-9BA1-DD8A46ED9864}"/>
                </a:ext>
              </a:extLst>
            </p:cNvPr>
            <p:cNvSpPr txBox="1"/>
            <p:nvPr/>
          </p:nvSpPr>
          <p:spPr>
            <a:xfrm>
              <a:off x="4705137" y="4569729"/>
              <a:ext cx="3482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XGBClassifie</a:t>
              </a:r>
              <a:r>
                <a:rPr lang="en-US" altLang="ko-KR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98E2A9E2-06FA-494A-A55F-9EF5356D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89" y="2355662"/>
            <a:ext cx="4154240" cy="768674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A29D567-F269-4116-8D19-DAEFD7BE48CC}"/>
              </a:ext>
            </a:extLst>
          </p:cNvPr>
          <p:cNvSpPr/>
          <p:nvPr/>
        </p:nvSpPr>
        <p:spPr>
          <a:xfrm>
            <a:off x="3618975" y="2365240"/>
            <a:ext cx="432060" cy="26853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AF6D0D4-A337-40F1-AA4C-E5D758A1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4" y="5436989"/>
            <a:ext cx="4154240" cy="76867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60BA79-94E5-479C-9CB6-885B17E845B1}"/>
              </a:ext>
            </a:extLst>
          </p:cNvPr>
          <p:cNvSpPr/>
          <p:nvPr/>
        </p:nvSpPr>
        <p:spPr>
          <a:xfrm>
            <a:off x="3642488" y="5444916"/>
            <a:ext cx="432060" cy="28024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416CED9-2B98-421B-8CB3-4C96C600A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89" y="3865020"/>
            <a:ext cx="4154240" cy="79506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3C9FE46-264A-474C-9D1A-518CEDC92AD3}"/>
              </a:ext>
            </a:extLst>
          </p:cNvPr>
          <p:cNvSpPr/>
          <p:nvPr/>
        </p:nvSpPr>
        <p:spPr>
          <a:xfrm>
            <a:off x="3612311" y="3865020"/>
            <a:ext cx="432060" cy="26249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AF256C9-03AE-4A32-B0AA-4AD175C3B98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9724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4CB2397-48DC-4BAB-975C-4761B9A7136A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972452" cy="2190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2869287E-6082-4DE4-8D1C-E80B874400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0351" y="1174671"/>
            <a:ext cx="400122" cy="3845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C35956-B0B2-4AC1-ABDC-BE74840CA069}"/>
              </a:ext>
            </a:extLst>
          </p:cNvPr>
          <p:cNvSpPr txBox="1"/>
          <p:nvPr/>
        </p:nvSpPr>
        <p:spPr>
          <a:xfrm>
            <a:off x="894420" y="1202797"/>
            <a:ext cx="16613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 Model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C4C558A8-C3F9-4DD0-907A-562C742F5C15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28147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추후계획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3E9A16D-5985-444F-847A-2C2355AD1D97}"/>
              </a:ext>
            </a:extLst>
          </p:cNvPr>
          <p:cNvGrpSpPr/>
          <p:nvPr/>
        </p:nvGrpSpPr>
        <p:grpSpPr>
          <a:xfrm>
            <a:off x="6297530" y="3776741"/>
            <a:ext cx="1667371" cy="907090"/>
            <a:chOff x="4937433" y="1127518"/>
            <a:chExt cx="1082672" cy="541336"/>
          </a:xfrm>
          <a:solidFill>
            <a:schemeClr val="accent2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D4E9E84-C613-4636-AD37-020EF9EC35E7}"/>
                </a:ext>
              </a:extLst>
            </p:cNvPr>
            <p:cNvSpPr/>
            <p:nvPr/>
          </p:nvSpPr>
          <p:spPr>
            <a:xfrm>
              <a:off x="4937433" y="1127518"/>
              <a:ext cx="1082672" cy="54133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사각형: 둥근 모서리 4">
              <a:extLst>
                <a:ext uri="{FF2B5EF4-FFF2-40B4-BE49-F238E27FC236}">
                  <a16:creationId xmlns:a16="http://schemas.microsoft.com/office/drawing/2014/main" id="{E2F49852-C9FE-4A8C-874F-CC7C295A5774}"/>
                </a:ext>
              </a:extLst>
            </p:cNvPr>
            <p:cNvSpPr txBox="1"/>
            <p:nvPr/>
          </p:nvSpPr>
          <p:spPr>
            <a:xfrm>
              <a:off x="4953288" y="1143373"/>
              <a:ext cx="1050962" cy="509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Base Model</a:t>
              </a:r>
            </a:p>
            <a:p>
              <a:pPr lvl="0" algn="ctr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Lightgbm</a:t>
              </a:r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72053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1F4C7F-0369-4E24-A83C-CDE88D6B4816}"/>
              </a:ext>
            </a:extLst>
          </p:cNvPr>
          <p:cNvSpPr/>
          <p:nvPr/>
        </p:nvSpPr>
        <p:spPr>
          <a:xfrm>
            <a:off x="442020" y="1634813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77F1F7-C4EC-477E-A32E-5E77F3432B2A}"/>
              </a:ext>
            </a:extLst>
          </p:cNvPr>
          <p:cNvGrpSpPr/>
          <p:nvPr/>
        </p:nvGrpSpPr>
        <p:grpSpPr>
          <a:xfrm>
            <a:off x="991810" y="2119535"/>
            <a:ext cx="4288313" cy="3500830"/>
            <a:chOff x="4651709" y="2160154"/>
            <a:chExt cx="8050948" cy="350083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AEFACD5-8055-4B97-AEAA-1FB554BFE185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160154"/>
              <a:ext cx="0" cy="419712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E32F012-CD37-451F-8396-8425A5A28D49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9" y="2579866"/>
              <a:ext cx="6448499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D2109D-9553-4054-844D-AC6C9F7251DC}"/>
                </a:ext>
              </a:extLst>
            </p:cNvPr>
            <p:cNvSpPr txBox="1"/>
            <p:nvPr/>
          </p:nvSpPr>
          <p:spPr>
            <a:xfrm>
              <a:off x="11088372" y="5337819"/>
              <a:ext cx="16142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Predpol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AF256C9-03AE-4A32-B0AA-4AD175C3B98E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28847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4CB2397-48DC-4BAB-975C-4761B9A7136A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288476" cy="324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2869287E-6082-4DE4-8D1C-E80B87440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351" y="1174671"/>
            <a:ext cx="400122" cy="3845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C35956-B0B2-4AC1-ABDC-BE74840CA069}"/>
              </a:ext>
            </a:extLst>
          </p:cNvPr>
          <p:cNvSpPr txBox="1"/>
          <p:nvPr/>
        </p:nvSpPr>
        <p:spPr>
          <a:xfrm>
            <a:off x="894420" y="1202797"/>
            <a:ext cx="10852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활용</a:t>
            </a: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C4C558A8-C3F9-4DD0-907A-562C742F5C15}"/>
              </a:ext>
            </a:extLst>
          </p:cNvPr>
          <p:cNvSpPr txBox="1">
            <a:spLocks/>
          </p:cNvSpPr>
          <p:nvPr/>
        </p:nvSpPr>
        <p:spPr>
          <a:xfrm>
            <a:off x="842187" y="165783"/>
            <a:ext cx="1281473" cy="36604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685783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추후계획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094AB5E-6278-464B-A8D4-5620363E1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46" y="2768339"/>
            <a:ext cx="4462895" cy="257058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6332B7-32D1-416C-8BF8-AE3EE8FFC23F}"/>
              </a:ext>
            </a:extLst>
          </p:cNvPr>
          <p:cNvSpPr txBox="1"/>
          <p:nvPr/>
        </p:nvSpPr>
        <p:spPr>
          <a:xfrm>
            <a:off x="5513814" y="2944864"/>
            <a:ext cx="2997132" cy="22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범죄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알림앱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IBM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Crush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노스포인트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사의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Compas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Predpol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CrimeScan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27D9B2-F769-411D-8DF9-B83624822BA4}"/>
              </a:ext>
            </a:extLst>
          </p:cNvPr>
          <p:cNvSpPr txBox="1"/>
          <p:nvPr/>
        </p:nvSpPr>
        <p:spPr>
          <a:xfrm>
            <a:off x="1032968" y="2043832"/>
            <a:ext cx="36096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기반의 범죄 예측 기술</a:t>
            </a:r>
          </a:p>
        </p:txBody>
      </p:sp>
    </p:spTree>
    <p:extLst>
      <p:ext uri="{BB962C8B-B14F-4D97-AF65-F5344CB8AC3E}">
        <p14:creationId xmlns:p14="http://schemas.microsoft.com/office/powerpoint/2010/main" val="307492360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9696B-2E91-4FA0-BFBC-FFF8B28DB112}"/>
              </a:ext>
            </a:extLst>
          </p:cNvPr>
          <p:cNvSpPr txBox="1"/>
          <p:nvPr/>
        </p:nvSpPr>
        <p:spPr>
          <a:xfrm>
            <a:off x="2897767" y="2998113"/>
            <a:ext cx="33484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89EEF7-12B8-4284-871A-8ED8E487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10" r="310" b="46620"/>
          <a:stretch>
            <a:fillRect/>
          </a:stretch>
        </p:blipFill>
        <p:spPr>
          <a:xfrm rot="10102361" flipV="1">
            <a:off x="-227894" y="1836941"/>
            <a:ext cx="9473279" cy="495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79B97-0C48-44DA-8B99-35E350202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10" r="310" b="46620"/>
          <a:stretch>
            <a:fillRect/>
          </a:stretch>
        </p:blipFill>
        <p:spPr>
          <a:xfrm rot="10102361" flipV="1">
            <a:off x="-99006" y="4378558"/>
            <a:ext cx="9473279" cy="4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81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F67D4A-799B-4CB4-B651-46DC8A3AB267}"/>
              </a:ext>
            </a:extLst>
          </p:cNvPr>
          <p:cNvCxnSpPr>
            <a:cxnSpLocks/>
          </p:cNvCxnSpPr>
          <p:nvPr/>
        </p:nvCxnSpPr>
        <p:spPr>
          <a:xfrm flipV="1">
            <a:off x="6035466" y="3573104"/>
            <a:ext cx="0" cy="431977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7D800A-FF63-4DEB-B96D-1A6C9E03D339}"/>
              </a:ext>
            </a:extLst>
          </p:cNvPr>
          <p:cNvCxnSpPr>
            <a:cxnSpLocks/>
          </p:cNvCxnSpPr>
          <p:nvPr/>
        </p:nvCxnSpPr>
        <p:spPr>
          <a:xfrm>
            <a:off x="6013757" y="3992816"/>
            <a:ext cx="2374766" cy="0"/>
          </a:xfrm>
          <a:prstGeom prst="line">
            <a:avLst/>
          </a:prstGeom>
          <a:ln w="28575">
            <a:solidFill>
              <a:srgbClr val="CCCCCC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6EEAAE-A334-4375-BFD4-F697EA6947C8}"/>
              </a:ext>
            </a:extLst>
          </p:cNvPr>
          <p:cNvCxnSpPr>
            <a:cxnSpLocks/>
          </p:cNvCxnSpPr>
          <p:nvPr/>
        </p:nvCxnSpPr>
        <p:spPr>
          <a:xfrm flipH="1">
            <a:off x="6035463" y="4857723"/>
            <a:ext cx="3" cy="379135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7C8285-11A5-4A49-852B-9A3C2B422F8C}"/>
              </a:ext>
            </a:extLst>
          </p:cNvPr>
          <p:cNvCxnSpPr>
            <a:cxnSpLocks/>
          </p:cNvCxnSpPr>
          <p:nvPr/>
        </p:nvCxnSpPr>
        <p:spPr>
          <a:xfrm>
            <a:off x="6027090" y="5236858"/>
            <a:ext cx="2361433" cy="0"/>
          </a:xfrm>
          <a:prstGeom prst="line">
            <a:avLst/>
          </a:prstGeom>
          <a:ln w="28575">
            <a:solidFill>
              <a:srgbClr val="999999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A67491-1414-4648-8E10-A1FB4EAD16C3}"/>
              </a:ext>
            </a:extLst>
          </p:cNvPr>
          <p:cNvSpPr txBox="1"/>
          <p:nvPr/>
        </p:nvSpPr>
        <p:spPr>
          <a:xfrm>
            <a:off x="6012200" y="3573104"/>
            <a:ext cx="237632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878,049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90E931-C0F9-4714-9430-33509DDB439C}"/>
              </a:ext>
            </a:extLst>
          </p:cNvPr>
          <p:cNvSpPr txBox="1"/>
          <p:nvPr/>
        </p:nvSpPr>
        <p:spPr>
          <a:xfrm>
            <a:off x="6075593" y="4857723"/>
            <a:ext cx="237632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C48CD1F-6ABC-4FC8-B279-56B235E96BC3}"/>
              </a:ext>
            </a:extLst>
          </p:cNvPr>
          <p:cNvCxnSpPr>
            <a:cxnSpLocks/>
          </p:cNvCxnSpPr>
          <p:nvPr/>
        </p:nvCxnSpPr>
        <p:spPr>
          <a:xfrm>
            <a:off x="4665932" y="3284896"/>
            <a:ext cx="1364519" cy="53875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5FCB981-2770-413F-9BDA-38281F602B8F}"/>
              </a:ext>
            </a:extLst>
          </p:cNvPr>
          <p:cNvCxnSpPr>
            <a:cxnSpLocks/>
          </p:cNvCxnSpPr>
          <p:nvPr/>
        </p:nvCxnSpPr>
        <p:spPr>
          <a:xfrm>
            <a:off x="4665932" y="4527932"/>
            <a:ext cx="1351183" cy="5720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7CB06333-3834-4E58-A73A-01555A8A4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2" y="1913651"/>
            <a:ext cx="3994798" cy="41624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6FA65AC-D786-416A-9590-A94E5A2D8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601" y="1930658"/>
            <a:ext cx="3406922" cy="342339"/>
          </a:xfrm>
          <a:prstGeom prst="rect">
            <a:avLst/>
          </a:prstGeom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A1ABBA-5584-4184-BDFF-5DDF4E27A997}"/>
              </a:ext>
            </a:extLst>
          </p:cNvPr>
          <p:cNvSpPr txBox="1"/>
          <p:nvPr/>
        </p:nvSpPr>
        <p:spPr>
          <a:xfrm>
            <a:off x="881670" y="1202797"/>
            <a:ext cx="1314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데이터타입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B893A4-7083-4B29-BE48-7F939279FFCB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16798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5AC8024-83E5-4EF2-9146-D2769BCC0C98}"/>
              </a:ext>
            </a:extLst>
          </p:cNvPr>
          <p:cNvCxnSpPr>
            <a:cxnSpLocks/>
          </p:cNvCxnSpPr>
          <p:nvPr/>
        </p:nvCxnSpPr>
        <p:spPr>
          <a:xfrm>
            <a:off x="371813" y="1545410"/>
            <a:ext cx="167983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83DE5A03-2D09-43E3-8F06-CE4394CF57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54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821BCFC-04D3-403B-9F09-0913BE0BB10E}"/>
              </a:ext>
            </a:extLst>
          </p:cNvPr>
          <p:cNvSpPr txBox="1"/>
          <p:nvPr/>
        </p:nvSpPr>
        <p:spPr>
          <a:xfrm>
            <a:off x="792062" y="1179524"/>
            <a:ext cx="32038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카테고리 확인 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CDC0E06-DD80-4ADC-9244-8D30C5161A0A}"/>
              </a:ext>
            </a:extLst>
          </p:cNvPr>
          <p:cNvCxnSpPr>
            <a:cxnSpLocks/>
          </p:cNvCxnSpPr>
          <p:nvPr/>
        </p:nvCxnSpPr>
        <p:spPr>
          <a:xfrm>
            <a:off x="371813" y="1167363"/>
            <a:ext cx="34080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CC0B23-5819-43AC-BF14-CE4227C301F8}"/>
              </a:ext>
            </a:extLst>
          </p:cNvPr>
          <p:cNvCxnSpPr>
            <a:cxnSpLocks/>
          </p:cNvCxnSpPr>
          <p:nvPr/>
        </p:nvCxnSpPr>
        <p:spPr>
          <a:xfrm flipV="1">
            <a:off x="371813" y="1533467"/>
            <a:ext cx="3408077" cy="1194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23BAE0F6-C506-4588-86DC-78FB36E6F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E367AAB-3671-4BFB-93C8-E8309BB2E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30749"/>
              </p:ext>
            </p:extLst>
          </p:nvPr>
        </p:nvGraphicFramePr>
        <p:xfrm>
          <a:off x="618989" y="1676229"/>
          <a:ext cx="7844622" cy="4691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4671">
                  <a:extLst>
                    <a:ext uri="{9D8B030D-6E8A-4147-A177-3AD203B41FA5}">
                      <a16:colId xmlns:a16="http://schemas.microsoft.com/office/drawing/2014/main" val="2087780153"/>
                    </a:ext>
                  </a:extLst>
                </a:gridCol>
                <a:gridCol w="1110203">
                  <a:extLst>
                    <a:ext uri="{9D8B030D-6E8A-4147-A177-3AD203B41FA5}">
                      <a16:colId xmlns:a16="http://schemas.microsoft.com/office/drawing/2014/main" val="373171796"/>
                    </a:ext>
                  </a:extLst>
                </a:gridCol>
                <a:gridCol w="1482157">
                  <a:extLst>
                    <a:ext uri="{9D8B030D-6E8A-4147-A177-3AD203B41FA5}">
                      <a16:colId xmlns:a16="http://schemas.microsoft.com/office/drawing/2014/main" val="3264749009"/>
                    </a:ext>
                  </a:extLst>
                </a:gridCol>
                <a:gridCol w="1132717">
                  <a:extLst>
                    <a:ext uri="{9D8B030D-6E8A-4147-A177-3AD203B41FA5}">
                      <a16:colId xmlns:a16="http://schemas.microsoft.com/office/drawing/2014/main" val="97585020"/>
                    </a:ext>
                  </a:extLst>
                </a:gridCol>
                <a:gridCol w="1531653">
                  <a:extLst>
                    <a:ext uri="{9D8B030D-6E8A-4147-A177-3AD203B41FA5}">
                      <a16:colId xmlns:a16="http://schemas.microsoft.com/office/drawing/2014/main" val="2099672295"/>
                    </a:ext>
                  </a:extLst>
                </a:gridCol>
                <a:gridCol w="1083221">
                  <a:extLst>
                    <a:ext uri="{9D8B030D-6E8A-4147-A177-3AD203B41FA5}">
                      <a16:colId xmlns:a16="http://schemas.microsoft.com/office/drawing/2014/main" val="693620903"/>
                    </a:ext>
                  </a:extLst>
                </a:gridCol>
              </a:tblGrid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LARCENY/THEFT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FORGERY/COUNTERFEITING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LIQUOR LAWS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주류법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12761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OTHER OFFENSES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기타범죄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SECONDARY CODES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480943"/>
                  </a:ext>
                </a:extLst>
              </a:tr>
              <a:tr h="30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NON-CRIMINA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비범죄자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WEAPON LAWS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불법 총기 소유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LOITERING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600217"/>
                  </a:ext>
                </a:extLst>
              </a:tr>
              <a:tr h="30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ASSAULT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PROSTITUTION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EMBEZZLEMENT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847219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DRUG/NARCOTIC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TRESPASS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무단침입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SUICIDE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46335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VEHICLE THEFT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차량절도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STOLEN PROPERTY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FAMILY OFFENSES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가족범죄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864040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VANDALISM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 기물 파손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 OFFENSES FORCIBLE 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BAD CHECKS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부도 수표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326670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WARRANTS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구속영장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DISORDERLY CONDUCT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치안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문란행위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BRIBERY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뇌물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749681"/>
                  </a:ext>
                </a:extLst>
              </a:tr>
              <a:tr h="30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BURGLARY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절도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빈집털이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DRUNKENNESS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만취상태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EXTORTION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강요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494981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SUSPICIOUS OCC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불법행위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RECOVERED VEHICLE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도난차량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 OFFENSES NON FORCIBLE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미성년자 범죄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74748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MISSING PERSON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KIDNAPPING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GAMBLING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473637"/>
                  </a:ext>
                </a:extLst>
              </a:tr>
              <a:tr h="369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ROBBERY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DRIVING UNDER THE INFLUENCE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음주운전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PORNOGRAPHY/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OBSCENE MAT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포르노물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61868"/>
                  </a:ext>
                </a:extLst>
              </a:tr>
              <a:tr h="30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FRAUD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RUNAWAY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TREA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불법치료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4696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4853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821BCFC-04D3-403B-9F09-0913BE0BB10E}"/>
              </a:ext>
            </a:extLst>
          </p:cNvPr>
          <p:cNvSpPr txBox="1"/>
          <p:nvPr/>
        </p:nvSpPr>
        <p:spPr>
          <a:xfrm>
            <a:off x="792062" y="1179524"/>
            <a:ext cx="32038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카테고리 확인 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4F7A-9E7D-4F27-9498-0F30550FE07D}"/>
              </a:ext>
            </a:extLst>
          </p:cNvPr>
          <p:cNvSpPr txBox="1"/>
          <p:nvPr/>
        </p:nvSpPr>
        <p:spPr>
          <a:xfrm>
            <a:off x="8486773" y="12618"/>
            <a:ext cx="65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A7BC4F-3AC5-46A7-8295-83010933D5C7}"/>
              </a:ext>
            </a:extLst>
          </p:cNvPr>
          <p:cNvGrpSpPr/>
          <p:nvPr/>
        </p:nvGrpSpPr>
        <p:grpSpPr>
          <a:xfrm>
            <a:off x="179390" y="181169"/>
            <a:ext cx="612673" cy="635097"/>
            <a:chOff x="157678" y="181169"/>
            <a:chExt cx="581025" cy="63509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EF1653-44CB-4191-B7B8-AF6EEE159BB6}"/>
                </a:ext>
              </a:extLst>
            </p:cNvPr>
            <p:cNvSpPr/>
            <p:nvPr/>
          </p:nvSpPr>
          <p:spPr>
            <a:xfrm>
              <a:off x="212922" y="181169"/>
              <a:ext cx="470538" cy="6350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래픽 25" descr="지문">
              <a:extLst>
                <a:ext uri="{FF2B5EF4-FFF2-40B4-BE49-F238E27FC236}">
                  <a16:creationId xmlns:a16="http://schemas.microsoft.com/office/drawing/2014/main" id="{D6524AE6-581A-4386-B57D-251C34FB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678" y="200028"/>
              <a:ext cx="581025" cy="58102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B9F6E-F75D-42A9-B6A7-9E01FFD8CC2F}"/>
              </a:ext>
            </a:extLst>
          </p:cNvPr>
          <p:cNvSpPr/>
          <p:nvPr/>
        </p:nvSpPr>
        <p:spPr>
          <a:xfrm>
            <a:off x="390350" y="1643486"/>
            <a:ext cx="8301900" cy="4756535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09EE130-E917-4939-AF7C-35761C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D82C947-9BB1-4713-BA95-493C6C78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87" y="165783"/>
            <a:ext cx="2793683" cy="366047"/>
          </a:xfrm>
        </p:spPr>
        <p:txBody>
          <a:bodyPr>
            <a:no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(Exploratory Data Analysis)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1262F-8DAE-4A12-97F9-A7774E4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91" y="1802897"/>
            <a:ext cx="2109949" cy="441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3C115-238B-4F0B-8870-C46596ED3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781" y="1863524"/>
            <a:ext cx="5498992" cy="4349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8384424-BAAD-4A56-8A66-DDFEE0D0CF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60290" y="4150035"/>
            <a:ext cx="1607143" cy="1607143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CDC0E06-DD80-4ADC-9244-8D30C5161A0A}"/>
              </a:ext>
            </a:extLst>
          </p:cNvPr>
          <p:cNvCxnSpPr>
            <a:cxnSpLocks/>
          </p:cNvCxnSpPr>
          <p:nvPr/>
        </p:nvCxnSpPr>
        <p:spPr>
          <a:xfrm flipV="1">
            <a:off x="371813" y="1155419"/>
            <a:ext cx="3336067" cy="1194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CC0B23-5819-43AC-BF14-CE4227C301F8}"/>
              </a:ext>
            </a:extLst>
          </p:cNvPr>
          <p:cNvCxnSpPr>
            <a:cxnSpLocks/>
          </p:cNvCxnSpPr>
          <p:nvPr/>
        </p:nvCxnSpPr>
        <p:spPr>
          <a:xfrm flipV="1">
            <a:off x="371813" y="1533467"/>
            <a:ext cx="3336067" cy="1194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23BAE0F6-C506-4588-86DC-78FB36E6F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0350" y="1174671"/>
            <a:ext cx="486839" cy="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4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KoPub 돋움체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1860</Words>
  <Application>Microsoft Office PowerPoint</Application>
  <PresentationFormat>화면 슬라이드 쇼(4:3)</PresentationFormat>
  <Paragraphs>640</Paragraphs>
  <Slides>64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KoPub돋움체 Bold</vt:lpstr>
      <vt:lpstr>KoPub돋움체 Light</vt:lpstr>
      <vt:lpstr>맑은 고딕</vt:lpstr>
      <vt:lpstr>Arial</vt:lpstr>
      <vt:lpstr>한컴오피스</vt:lpstr>
      <vt:lpstr>PowerPoint 프레젠테이션</vt:lpstr>
      <vt:lpstr>PowerPoint 프레젠테이션</vt:lpstr>
      <vt:lpstr>PowerPoint 프레젠테이션</vt:lpstr>
      <vt:lpstr>프로젝트 배경</vt:lpstr>
      <vt:lpstr>프로젝트 배경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thoth</dc:creator>
  <cp:lastModifiedBy>김상규</cp:lastModifiedBy>
  <cp:revision>114</cp:revision>
  <dcterms:created xsi:type="dcterms:W3CDTF">2019-11-01T07:17:30Z</dcterms:created>
  <dcterms:modified xsi:type="dcterms:W3CDTF">2020-11-17T04:45:22Z</dcterms:modified>
  <cp:version>0906.0100.01</cp:version>
</cp:coreProperties>
</file>